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handoutMasterIdLst>
    <p:handoutMasterId r:id="rId21"/>
  </p:handoutMasterIdLst>
  <p:sldIdLst>
    <p:sldId id="273"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4" r:id="rId20"/>
  </p:sldIdLst>
  <p:sldSz cx="9144000" cy="6858000" type="screen4x3"/>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0" d="100"/>
          <a:sy n="80" d="100"/>
        </p:scale>
        <p:origin x="-234" y="-24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E7BE7216-B82F-46C6-9FCF-7A9730395BDF}"/>
              </a:ext>
            </a:extLst>
          </p:cNvPr>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a:extLst>
              <a:ext uri="{FF2B5EF4-FFF2-40B4-BE49-F238E27FC236}">
                <a16:creationId xmlns:a16="http://schemas.microsoft.com/office/drawing/2014/main" xmlns="" id="{3E68765E-C0C4-4AF8-8A4B-0EA19D4E9BB7}"/>
              </a:ext>
            </a:extLst>
          </p:cNvPr>
          <p:cNvSpPr>
            <a:spLocks noGrp="1"/>
          </p:cNvSpPr>
          <p:nvPr>
            <p:ph type="dt" sz="quarter" idx="1"/>
          </p:nvPr>
        </p:nvSpPr>
        <p:spPr>
          <a:xfrm>
            <a:off x="4008705" y="0"/>
            <a:ext cx="3066733" cy="469780"/>
          </a:xfrm>
          <a:prstGeom prst="rect">
            <a:avLst/>
          </a:prstGeom>
        </p:spPr>
        <p:txBody>
          <a:bodyPr vert="horz" lIns="93936" tIns="46968" rIns="93936" bIns="46968" rtlCol="0"/>
          <a:lstStyle>
            <a:lvl1pPr algn="r">
              <a:defRPr sz="1200"/>
            </a:lvl1pPr>
          </a:lstStyle>
          <a:p>
            <a:fld id="{B69D6642-CDDB-4E6C-B866-96A66D8A69C7}" type="datetimeFigureOut">
              <a:rPr lang="en-US" smtClean="0"/>
              <a:pPr/>
              <a:t>1/14/2018</a:t>
            </a:fld>
            <a:endParaRPr lang="en-US"/>
          </a:p>
        </p:txBody>
      </p:sp>
      <p:sp>
        <p:nvSpPr>
          <p:cNvPr id="4" name="Footer Placeholder 3">
            <a:extLst>
              <a:ext uri="{FF2B5EF4-FFF2-40B4-BE49-F238E27FC236}">
                <a16:creationId xmlns:a16="http://schemas.microsoft.com/office/drawing/2014/main" xmlns="" id="{2771F767-231E-4C3B-9147-CAF0EE4807F4}"/>
              </a:ext>
            </a:extLst>
          </p:cNvPr>
          <p:cNvSpPr>
            <a:spLocks noGrp="1"/>
          </p:cNvSpPr>
          <p:nvPr>
            <p:ph type="ftr" sz="quarter" idx="2"/>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A277574D-49D0-49D9-B332-63506E74583D}"/>
              </a:ext>
            </a:extLst>
          </p:cNvPr>
          <p:cNvSpPr>
            <a:spLocks noGrp="1"/>
          </p:cNvSpPr>
          <p:nvPr>
            <p:ph type="sldNum" sz="quarter" idx="3"/>
          </p:nvPr>
        </p:nvSpPr>
        <p:spPr>
          <a:xfrm>
            <a:off x="4008705" y="8893297"/>
            <a:ext cx="3066733" cy="469779"/>
          </a:xfrm>
          <a:prstGeom prst="rect">
            <a:avLst/>
          </a:prstGeom>
        </p:spPr>
        <p:txBody>
          <a:bodyPr vert="horz" lIns="93936" tIns="46968" rIns="93936" bIns="46968" rtlCol="0" anchor="b"/>
          <a:lstStyle>
            <a:lvl1pPr algn="r">
              <a:defRPr sz="1200"/>
            </a:lvl1pPr>
          </a:lstStyle>
          <a:p>
            <a:fld id="{30663A56-B7F2-4DCF-9AD0-9A94D7F6F7F8}" type="slidenum">
              <a:rPr lang="en-US" smtClean="0"/>
              <a:pPr/>
              <a:t>‹#›</a:t>
            </a:fld>
            <a:endParaRPr lang="en-US"/>
          </a:p>
        </p:txBody>
      </p:sp>
    </p:spTree>
    <p:extLst>
      <p:ext uri="{BB962C8B-B14F-4D97-AF65-F5344CB8AC3E}">
        <p14:creationId xmlns:p14="http://schemas.microsoft.com/office/powerpoint/2010/main" xmlns="" val="30013635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ectangle 9"/>
          <p:cNvSpPr/>
          <p:nvPr/>
        </p:nvSpPr>
        <p:spPr>
          <a:xfrm>
            <a:off x="1007534" y="0"/>
            <a:ext cx="5898825"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6906359"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958856" y="3428999"/>
            <a:ext cx="4138550" cy="2268559"/>
          </a:xfrm>
        </p:spPr>
        <p:txBody>
          <a:bodyPr anchor="t">
            <a:normAutofit/>
          </a:bodyPr>
          <a:lstStyle>
            <a:lvl1pPr algn="r">
              <a:defRPr sz="4200"/>
            </a:lvl1pPr>
          </a:lstStyle>
          <a:p>
            <a:r>
              <a:rPr lang="en-US"/>
              <a:t>Click to edit Master title style</a:t>
            </a:r>
            <a:endParaRPr lang="en-US" dirty="0"/>
          </a:p>
        </p:txBody>
      </p:sp>
      <p:sp>
        <p:nvSpPr>
          <p:cNvPr id="3" name="Subtitle 2"/>
          <p:cNvSpPr>
            <a:spLocks noGrp="1"/>
          </p:cNvSpPr>
          <p:nvPr>
            <p:ph type="subTitle" idx="1"/>
          </p:nvPr>
        </p:nvSpPr>
        <p:spPr>
          <a:xfrm>
            <a:off x="2131292" y="2268787"/>
            <a:ext cx="3966114" cy="1160213"/>
          </a:xfrm>
        </p:spPr>
        <p:txBody>
          <a:bodyPr tIns="0" anchor="b">
            <a:normAutofit/>
          </a:bodyPr>
          <a:lstStyle>
            <a:lvl1pPr marL="0" indent="0" algn="r">
              <a:buNone/>
              <a:defRPr sz="1600" b="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smtClean="0"/>
              <a:pPr/>
              <a:t>1/14/2018</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rIns="45720"/>
          <a:lstStyle/>
          <a:p>
            <a:fld id="{6D22F896-40B5-4ADD-8801-0D06FADFA095}" type="slidenum">
              <a:rPr lang="en-US" smtClean="0"/>
              <a:pPr/>
              <a:t>‹#›</a:t>
            </a:fld>
            <a:endParaRPr lang="en-US" dirty="0"/>
          </a:p>
        </p:txBody>
      </p:sp>
      <p:sp>
        <p:nvSpPr>
          <p:cNvPr id="24" name="TextBox 23"/>
          <p:cNvSpPr txBox="1"/>
          <p:nvPr/>
        </p:nvSpPr>
        <p:spPr>
          <a:xfrm>
            <a:off x="1641440" y="3262168"/>
            <a:ext cx="311727" cy="430887"/>
          </a:xfrm>
          <a:prstGeom prst="rect">
            <a:avLst/>
          </a:prstGeom>
          <a:noFill/>
        </p:spPr>
        <p:txBody>
          <a:bodyPr wrap="square" rtlCol="0">
            <a:spAutoFit/>
          </a:bodyPr>
          <a:lstStyle/>
          <a:p>
            <a:pPr algn="r"/>
            <a:r>
              <a:rPr lang="en-US" sz="2200" dirty="0">
                <a:solidFill>
                  <a:schemeClr val="accent6"/>
                </a:solidFill>
                <a:latin typeface="Wingdings 3" panose="05040102010807070707" pitchFamily="18" charset="2"/>
              </a:rPr>
              <a:t>z</a:t>
            </a:r>
            <a:endParaRPr lang="en-US" sz="22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xmlns="" val="879339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Rectangle 9"/>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TextBox 16"/>
          <p:cNvSpPr txBox="1"/>
          <p:nvPr/>
        </p:nvSpPr>
        <p:spPr>
          <a:xfrm>
            <a:off x="1651862" y="636541"/>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58857" y="808057"/>
            <a:ext cx="5885350"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2120792" y="2049878"/>
            <a:ext cx="5723414" cy="400006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smtClean="0"/>
              <a:pPr/>
              <a:t>1/14/2018</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985963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8" name="Rectangle 17"/>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TextBox 22"/>
          <p:cNvSpPr txBox="1"/>
          <p:nvPr/>
        </p:nvSpPr>
        <p:spPr>
          <a:xfrm rot="5400000">
            <a:off x="7688343" y="480678"/>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6849317" y="805818"/>
            <a:ext cx="99488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964598" y="970410"/>
            <a:ext cx="4715441" cy="50795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smtClean="0"/>
              <a:pPr/>
              <a:t>1/14/2018</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443112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pPr/>
              <a:t>1/14/2018</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7" name="TextBox 6"/>
          <p:cNvSpPr txBox="1"/>
          <p:nvPr/>
        </p:nvSpPr>
        <p:spPr>
          <a:xfrm>
            <a:off x="1651862" y="636541"/>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xmlns="" val="4182118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Rectangle 9"/>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957405" y="3199028"/>
            <a:ext cx="5967420" cy="1372971"/>
          </a:xfrm>
        </p:spPr>
        <p:txBody>
          <a:bodyPr anchor="t">
            <a:normAutofit/>
          </a:bodyPr>
          <a:lstStyle>
            <a:lvl1pPr algn="r">
              <a:defRPr sz="2800"/>
            </a:lvl1pPr>
          </a:lstStyle>
          <a:p>
            <a:r>
              <a:rPr lang="en-US"/>
              <a:t>Click to edit Master title style</a:t>
            </a:r>
            <a:endParaRPr lang="en-US" dirty="0"/>
          </a:p>
        </p:txBody>
      </p:sp>
      <p:sp>
        <p:nvSpPr>
          <p:cNvPr id="3" name="Text Placeholder 2"/>
          <p:cNvSpPr>
            <a:spLocks noGrp="1"/>
          </p:cNvSpPr>
          <p:nvPr>
            <p:ph type="body" idx="1"/>
          </p:nvPr>
        </p:nvSpPr>
        <p:spPr>
          <a:xfrm>
            <a:off x="2121131" y="2272143"/>
            <a:ext cx="5803294" cy="926885"/>
          </a:xfrm>
        </p:spPr>
        <p:txBody>
          <a:bodyPr tIns="0" anchor="b">
            <a:normAutofit/>
          </a:bodyPr>
          <a:lstStyle>
            <a:lvl1pPr marL="0" indent="0" algn="r">
              <a:buNone/>
              <a:defRPr sz="16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5059C3-6A89-4494-99FF-5A4D6FFD50EB}" type="datetimeFigureOut">
              <a:rPr lang="en-US" smtClean="0"/>
              <a:pPr/>
              <a:t>1/14/2018</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6" name="TextBox 15"/>
          <p:cNvSpPr txBox="1"/>
          <p:nvPr/>
        </p:nvSpPr>
        <p:spPr>
          <a:xfrm>
            <a:off x="1644924" y="3023993"/>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xmlns="" val="237166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2" name="Rectangle 11"/>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961426" y="805818"/>
            <a:ext cx="5882780"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965406" y="2056800"/>
            <a:ext cx="2855547" cy="39931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84679" y="2056800"/>
            <a:ext cx="2859527" cy="39931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smtClean="0"/>
              <a:pPr/>
              <a:t>1/14/2018</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11" name="Rectangle 10"/>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TextBox 18"/>
          <p:cNvSpPr txBox="1"/>
          <p:nvPr/>
        </p:nvSpPr>
        <p:spPr>
          <a:xfrm>
            <a:off x="1651862" y="636541"/>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xmlns="" val="218766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4" name="Rectangle 13"/>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TextBox 23"/>
          <p:cNvSpPr txBox="1"/>
          <p:nvPr/>
        </p:nvSpPr>
        <p:spPr>
          <a:xfrm>
            <a:off x="1651862" y="636541"/>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63589" y="805818"/>
            <a:ext cx="5880617" cy="107702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963589" y="2054563"/>
            <a:ext cx="2857364" cy="713818"/>
          </a:xfrm>
        </p:spPr>
        <p:txBody>
          <a:bodyPr anchor="b">
            <a:noAutofit/>
          </a:bodyPr>
          <a:lstStyle>
            <a:lvl1pPr marL="0" indent="0" algn="l">
              <a:lnSpc>
                <a:spcPct val="100000"/>
              </a:lnSpc>
              <a:buNone/>
              <a:defRPr sz="2000" b="0" cap="none" baseline="0">
                <a:solidFill>
                  <a:schemeClr val="accent6"/>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962510" y="2851330"/>
            <a:ext cx="2858443" cy="31986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84679" y="2054563"/>
            <a:ext cx="2859527" cy="713818"/>
          </a:xfrm>
        </p:spPr>
        <p:txBody>
          <a:bodyPr anchor="b">
            <a:noAutofit/>
          </a:bodyPr>
          <a:lstStyle>
            <a:lvl1pPr marL="0" indent="0" algn="l">
              <a:lnSpc>
                <a:spcPct val="100000"/>
              </a:lnSpc>
              <a:buNone/>
              <a:defRPr sz="2000" b="0" cap="none" baseline="0">
                <a:solidFill>
                  <a:schemeClr val="accent6"/>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984680" y="2851330"/>
            <a:ext cx="2859526" cy="31986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smtClean="0"/>
              <a:pPr/>
              <a:t>1/14/2018</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626780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Rectangle 8"/>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TextBox 15"/>
          <p:cNvSpPr txBox="1"/>
          <p:nvPr/>
        </p:nvSpPr>
        <p:spPr>
          <a:xfrm>
            <a:off x="1651862" y="636541"/>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pPr/>
              <a:t>1/14/2018</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608422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9" name="Rectangle 8"/>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smtClean="0"/>
              <a:pPr/>
              <a:t>1/14/2018</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560473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7" name="Rectangle 16"/>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TextBox 21"/>
          <p:cNvSpPr txBox="1"/>
          <p:nvPr/>
        </p:nvSpPr>
        <p:spPr>
          <a:xfrm>
            <a:off x="1179466" y="1127642"/>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485983" y="1296618"/>
            <a:ext cx="2120703" cy="1889075"/>
          </a:xfrm>
        </p:spPr>
        <p:txBody>
          <a:bodyPr anchor="b">
            <a:normAutofit/>
          </a:bodyPr>
          <a:lstStyle>
            <a:lvl1pPr algn="l">
              <a:defRPr sz="2000"/>
            </a:lvl1pPr>
          </a:lstStyle>
          <a:p>
            <a:r>
              <a:rPr lang="en-US"/>
              <a:t>Click to edit Master title style</a:t>
            </a:r>
            <a:endParaRPr lang="en-US" dirty="0"/>
          </a:p>
        </p:txBody>
      </p:sp>
      <p:sp>
        <p:nvSpPr>
          <p:cNvPr id="3" name="Content Placeholder 2"/>
          <p:cNvSpPr>
            <a:spLocks noGrp="1"/>
          </p:cNvSpPr>
          <p:nvPr>
            <p:ph idx="1"/>
          </p:nvPr>
        </p:nvSpPr>
        <p:spPr>
          <a:xfrm>
            <a:off x="4088538" y="805818"/>
            <a:ext cx="3755668" cy="52441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5982" y="3186155"/>
            <a:ext cx="2120703" cy="2386397"/>
          </a:xfrm>
        </p:spPr>
        <p:txBody>
          <a:bodyPr>
            <a:normAutofit/>
          </a:bodyPr>
          <a:lstStyle>
            <a:lvl1pPr marL="0" indent="0" algn="l">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37D525BB-DA17-4BA0-B3C8-3AC3ABC827E6}" type="datetimeFigureOut">
              <a:rPr lang="en-US" smtClean="0"/>
              <a:pPr/>
              <a:t>1/14/2018</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454689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TextBox 12"/>
          <p:cNvSpPr txBox="1"/>
          <p:nvPr/>
        </p:nvSpPr>
        <p:spPr>
          <a:xfrm>
            <a:off x="1179466" y="1127642"/>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3" name="Picture Placeholder 2"/>
          <p:cNvSpPr>
            <a:spLocks noGrp="1" noChangeAspect="1"/>
          </p:cNvSpPr>
          <p:nvPr>
            <p:ph type="pic" idx="1"/>
          </p:nvPr>
        </p:nvSpPr>
        <p:spPr>
          <a:xfrm>
            <a:off x="4582987" y="3229"/>
            <a:ext cx="3727769"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 name="Title 1"/>
          <p:cNvSpPr>
            <a:spLocks noGrp="1"/>
          </p:cNvSpPr>
          <p:nvPr>
            <p:ph type="title"/>
          </p:nvPr>
        </p:nvSpPr>
        <p:spPr>
          <a:xfrm>
            <a:off x="1486671" y="1296618"/>
            <a:ext cx="2603212" cy="1886308"/>
          </a:xfrm>
        </p:spPr>
        <p:txBody>
          <a:bodyPr anchor="b">
            <a:normAutofit/>
          </a:bodyPr>
          <a:lstStyle>
            <a:lvl1pPr algn="l">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1485984" y="3182928"/>
            <a:ext cx="2603794" cy="2386394"/>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16C4C9A-3960-41CF-A4E9-2A8FB932454B}" type="datetimeFigureOut">
              <a:rPr lang="en-US" smtClean="0"/>
              <a:pPr/>
              <a:t>1/14/2018</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725686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xmlns="" val="0"/>
              </a:ext>
            </a:extLst>
          </a:blip>
          <a:stretch>
            <a:fillRect/>
          </a:stretch>
        </p:blipFill>
        <p:spPr>
          <a:xfrm>
            <a:off x="1371060" y="2912532"/>
            <a:ext cx="7772939" cy="3945467"/>
          </a:xfrm>
          <a:prstGeom prst="rect">
            <a:avLst/>
          </a:prstGeom>
        </p:spPr>
      </p:pic>
      <p:pic>
        <p:nvPicPr>
          <p:cNvPr id="15" name="Picture 14"/>
          <p:cNvPicPr>
            <a:picLocks noChangeAspect="1"/>
          </p:cNvPicPr>
          <p:nvPr/>
        </p:nvPicPr>
        <p:blipFill rotWithShape="1">
          <a:blip r:embed="rId14">
            <a:extLst>
              <a:ext uri="{28A0092B-C50C-407E-A947-70E740481C1C}">
                <a14:useLocalDpi xmlns:a14="http://schemas.microsoft.com/office/drawing/2010/main" xmlns="" val="0"/>
              </a:ext>
            </a:extLst>
          </a:blip>
          <a:srcRect r="24998"/>
          <a:stretch/>
        </p:blipFill>
        <p:spPr>
          <a:xfrm>
            <a:off x="1" y="0"/>
            <a:ext cx="9143999" cy="6858000"/>
          </a:xfrm>
          <a:prstGeom prst="rect">
            <a:avLst/>
          </a:prstGeom>
        </p:spPr>
      </p:pic>
      <p:sp>
        <p:nvSpPr>
          <p:cNvPr id="12" name="Rectangle 11"/>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961317" y="808057"/>
            <a:ext cx="587801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126236" y="2049878"/>
            <a:ext cx="5713092" cy="400006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Eigth level</a:t>
            </a:r>
          </a:p>
          <a:p>
            <a:pPr lvl="8"/>
            <a:r>
              <a:rPr lang="en-US" dirty="0"/>
              <a:t>Ninth level</a:t>
            </a:r>
          </a:p>
        </p:txBody>
      </p:sp>
      <p:sp>
        <p:nvSpPr>
          <p:cNvPr id="4" name="Date Placeholder 3"/>
          <p:cNvSpPr>
            <a:spLocks noGrp="1"/>
          </p:cNvSpPr>
          <p:nvPr>
            <p:ph type="dt" sz="half" idx="2"/>
          </p:nvPr>
        </p:nvSpPr>
        <p:spPr>
          <a:xfrm rot="5400000">
            <a:off x="-828294" y="5272451"/>
            <a:ext cx="2662729" cy="179188"/>
          </a:xfrm>
          <a:prstGeom prst="rect">
            <a:avLst/>
          </a:prstGeom>
        </p:spPr>
        <p:txBody>
          <a:bodyPr vert="horz" lIns="91440" tIns="18288" rIns="91440" bIns="45720" rtlCol="0" anchor="t"/>
          <a:lstStyle>
            <a:lvl1pPr algn="r">
              <a:defRPr sz="900">
                <a:solidFill>
                  <a:schemeClr val="tx1">
                    <a:tint val="75000"/>
                  </a:schemeClr>
                </a:solidFill>
                <a:latin typeface="+mn-lt"/>
              </a:defRPr>
            </a:lvl1pPr>
          </a:lstStyle>
          <a:p>
            <a:fld id="{3CBC1C18-307B-4F68-A007-B5B542270E8D}" type="datetimeFigureOut">
              <a:rPr lang="en-US" smtClean="0"/>
              <a:pPr/>
              <a:t>1/14/2018</a:t>
            </a:fld>
            <a:endParaRPr lang="en-US" dirty="0"/>
          </a:p>
        </p:txBody>
      </p:sp>
      <p:sp>
        <p:nvSpPr>
          <p:cNvPr id="5" name="Footer Placeholder 4"/>
          <p:cNvSpPr>
            <a:spLocks noGrp="1"/>
          </p:cNvSpPr>
          <p:nvPr>
            <p:ph type="ftr" sz="quarter" idx="3"/>
          </p:nvPr>
        </p:nvSpPr>
        <p:spPr>
          <a:xfrm rot="5400000">
            <a:off x="-2258177" y="3658900"/>
            <a:ext cx="5885352" cy="183663"/>
          </a:xfrm>
          <a:prstGeom prst="rect">
            <a:avLst/>
          </a:prstGeom>
        </p:spPr>
        <p:txBody>
          <a:bodyPr vert="horz" lIns="91440" tIns="45720" rIns="91440" bIns="18288" rtlCol="0" anchor="b"/>
          <a:lstStyle>
            <a:lvl1pPr algn="r">
              <a:defRPr sz="900">
                <a:solidFill>
                  <a:schemeClr val="tx1">
                    <a:tint val="75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162136" y="164594"/>
            <a:ext cx="638312" cy="322850"/>
          </a:xfrm>
          <a:prstGeom prst="rect">
            <a:avLst/>
          </a:prstGeom>
        </p:spPr>
        <p:txBody>
          <a:bodyPr vert="horz" lIns="91440" tIns="45720" rIns="45720" bIns="45720" rtlCol="0" anchor="ctr"/>
          <a:lstStyle>
            <a:lvl1pPr algn="r">
              <a:defRPr sz="1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59709788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r" defTabSz="685800" rtl="0" eaLnBrk="1" latinLnBrk="0" hangingPunct="1">
        <a:lnSpc>
          <a:spcPct val="90000"/>
        </a:lnSpc>
        <a:spcBef>
          <a:spcPct val="0"/>
        </a:spcBef>
        <a:buNone/>
        <a:defRPr sz="2800" b="0" i="0" kern="1200" cap="none">
          <a:solidFill>
            <a:schemeClr val="tx1"/>
          </a:solidFill>
          <a:effectLst/>
          <a:latin typeface="+mj-lt"/>
          <a:ea typeface="+mj-ea"/>
          <a:cs typeface="+mj-cs"/>
        </a:defRPr>
      </a:lvl1pPr>
    </p:titleStyle>
    <p:bodyStyle>
      <a:lvl1pPr marL="258366" indent="-258366" algn="l" defTabSz="685800" rtl="0" eaLnBrk="1" latinLnBrk="0" hangingPunct="1">
        <a:lnSpc>
          <a:spcPct val="120000"/>
        </a:lnSpc>
        <a:spcBef>
          <a:spcPts val="750"/>
        </a:spcBef>
        <a:spcAft>
          <a:spcPts val="45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1pPr>
      <a:lvl2pPr marL="596504" indent="-253604"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2pPr>
      <a:lvl3pPr marL="944166" indent="-25836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3pPr>
      <a:lvl4pPr marL="1282304" indent="-253604"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4pPr>
      <a:lvl5pPr marL="1629966" indent="-25836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1975104" indent="-256032"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100" kern="1200" baseline="0">
          <a:solidFill>
            <a:schemeClr val="tx1"/>
          </a:solidFill>
          <a:effectLst/>
          <a:latin typeface="+mn-lt"/>
          <a:ea typeface="+mn-ea"/>
          <a:cs typeface="+mn-cs"/>
        </a:defRPr>
      </a:lvl6pPr>
      <a:lvl7pPr marL="2322576" indent="-256032"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100" kern="1200" baseline="0">
          <a:solidFill>
            <a:schemeClr val="tx1"/>
          </a:solidFill>
          <a:effectLst/>
          <a:latin typeface="+mn-lt"/>
          <a:ea typeface="+mn-ea"/>
          <a:cs typeface="+mn-cs"/>
        </a:defRPr>
      </a:lvl7pPr>
      <a:lvl8pPr marL="2670048" indent="-256032"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100" kern="1200" baseline="0">
          <a:solidFill>
            <a:schemeClr val="tx1"/>
          </a:solidFill>
          <a:effectLst/>
          <a:latin typeface="+mn-lt"/>
          <a:ea typeface="+mn-ea"/>
          <a:cs typeface="+mn-cs"/>
        </a:defRPr>
      </a:lvl8pPr>
      <a:lvl9pPr marL="3017520" indent="-256032"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1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1B47D2-F378-4D45-AB56-39EE9DE671B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FD1B005E-E1BA-4E08-B971-23C5E07C39B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xmlns="" val="89082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767721-E175-4638-B988-C3BF0CEC573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276EA7D1-DF0B-4E92-98E5-4917AF62ECB0}"/>
              </a:ext>
            </a:extLst>
          </p:cNvPr>
          <p:cNvSpPr>
            <a:spLocks noGrp="1"/>
          </p:cNvSpPr>
          <p:nvPr>
            <p:ph idx="1"/>
          </p:nvPr>
        </p:nvSpPr>
        <p:spPr>
          <a:xfrm>
            <a:off x="1166327" y="2049878"/>
            <a:ext cx="7044612" cy="4000065"/>
          </a:xfrm>
        </p:spPr>
        <p:txBody>
          <a:bodyPr>
            <a:normAutofit/>
          </a:bodyPr>
          <a:lstStyle/>
          <a:p>
            <a:r>
              <a:rPr lang="en-US" sz="2000" b="1" dirty="0" err="1">
                <a:latin typeface="Book Antiqua" panose="02040602050305030304" pitchFamily="18" charset="0"/>
              </a:rPr>
              <a:t>Habiendo</a:t>
            </a:r>
            <a:r>
              <a:rPr lang="en-US" sz="2000" b="1" dirty="0">
                <a:latin typeface="Book Antiqua" panose="02040602050305030304" pitchFamily="18" charset="0"/>
              </a:rPr>
              <a:t> </a:t>
            </a:r>
            <a:r>
              <a:rPr lang="en-US" sz="2000" b="1" dirty="0" err="1">
                <a:latin typeface="Book Antiqua" panose="02040602050305030304" pitchFamily="18" charset="0"/>
              </a:rPr>
              <a:t>entendido</a:t>
            </a:r>
            <a:r>
              <a:rPr lang="en-US" sz="2000" b="1" dirty="0">
                <a:latin typeface="Book Antiqua" panose="02040602050305030304" pitchFamily="18" charset="0"/>
              </a:rPr>
              <a:t> que el </a:t>
            </a:r>
            <a:r>
              <a:rPr lang="en-US" sz="2000" b="1" dirty="0" err="1">
                <a:latin typeface="Book Antiqua" panose="02040602050305030304" pitchFamily="18" charset="0"/>
              </a:rPr>
              <a:t>propósito</a:t>
            </a:r>
            <a:r>
              <a:rPr lang="en-US" sz="2000" b="1" dirty="0">
                <a:latin typeface="Book Antiqua" panose="02040602050305030304" pitchFamily="18" charset="0"/>
              </a:rPr>
              <a:t> de la palabra </a:t>
            </a:r>
            <a:r>
              <a:rPr lang="en-US" sz="2000" b="1" dirty="0" err="1">
                <a:latin typeface="Book Antiqua" panose="02040602050305030304" pitchFamily="18" charset="0"/>
              </a:rPr>
              <a:t>implantada</a:t>
            </a:r>
            <a:r>
              <a:rPr lang="en-US" sz="2000" b="1" dirty="0">
                <a:latin typeface="Book Antiqua" panose="02040602050305030304" pitchFamily="18" charset="0"/>
              </a:rPr>
              <a:t> </a:t>
            </a:r>
            <a:r>
              <a:rPr lang="en-US" sz="2000" b="1" dirty="0" err="1">
                <a:latin typeface="Book Antiqua" panose="02040602050305030304" pitchFamily="18" charset="0"/>
              </a:rPr>
              <a:t>es</a:t>
            </a:r>
            <a:r>
              <a:rPr lang="en-US" sz="2000" b="1" dirty="0">
                <a:latin typeface="Book Antiqua" panose="02040602050305030304" pitchFamily="18" charset="0"/>
              </a:rPr>
              <a:t> </a:t>
            </a:r>
            <a:r>
              <a:rPr lang="en-US" sz="2000" b="1" dirty="0" err="1">
                <a:latin typeface="Book Antiqua" panose="02040602050305030304" pitchFamily="18" charset="0"/>
              </a:rPr>
              <a:t>revelar</a:t>
            </a:r>
            <a:r>
              <a:rPr lang="en-US" sz="2000" b="1" dirty="0">
                <a:latin typeface="Book Antiqua" panose="02040602050305030304" pitchFamily="18" charset="0"/>
              </a:rPr>
              <a:t> el </a:t>
            </a:r>
            <a:r>
              <a:rPr lang="en-US" sz="2000" b="1" dirty="0" err="1">
                <a:latin typeface="Book Antiqua" panose="02040602050305030304" pitchFamily="18" charset="0"/>
              </a:rPr>
              <a:t>estándar</a:t>
            </a:r>
            <a:r>
              <a:rPr lang="en-US" sz="2000" b="1" dirty="0">
                <a:latin typeface="Book Antiqua" panose="02040602050305030304" pitchFamily="18" charset="0"/>
              </a:rPr>
              <a:t> y el </a:t>
            </a:r>
            <a:r>
              <a:rPr lang="en-US" sz="2000" b="1" dirty="0" err="1">
                <a:latin typeface="Book Antiqua" panose="02040602050305030304" pitchFamily="18" charset="0"/>
              </a:rPr>
              <a:t>carácter</a:t>
            </a:r>
            <a:r>
              <a:rPr lang="en-US" sz="2000" b="1" dirty="0">
                <a:latin typeface="Book Antiqua" panose="02040602050305030304" pitchFamily="18" charset="0"/>
              </a:rPr>
              <a:t> de Dios y </a:t>
            </a:r>
            <a:r>
              <a:rPr lang="en-US" sz="2000" b="1" dirty="0" err="1">
                <a:latin typeface="Book Antiqua" panose="02040602050305030304" pitchFamily="18" charset="0"/>
              </a:rPr>
              <a:t>transformarnos</a:t>
            </a:r>
            <a:r>
              <a:rPr lang="en-US" sz="2000" b="1" dirty="0">
                <a:latin typeface="Book Antiqua" panose="02040602050305030304" pitchFamily="18" charset="0"/>
              </a:rPr>
              <a:t> para </a:t>
            </a:r>
            <a:r>
              <a:rPr lang="en-US" sz="2000" b="1" dirty="0" err="1">
                <a:latin typeface="Book Antiqua" panose="02040602050305030304" pitchFamily="18" charset="0"/>
              </a:rPr>
              <a:t>ser</a:t>
            </a:r>
            <a:r>
              <a:rPr lang="en-US" sz="2000" b="1" dirty="0">
                <a:latin typeface="Book Antiqua" panose="02040602050305030304" pitchFamily="18" charset="0"/>
              </a:rPr>
              <a:t> </a:t>
            </a:r>
            <a:r>
              <a:rPr lang="en-US" sz="2000" b="1" dirty="0" err="1">
                <a:latin typeface="Book Antiqua" panose="02040602050305030304" pitchFamily="18" charset="0"/>
              </a:rPr>
              <a:t>santos</a:t>
            </a:r>
            <a:r>
              <a:rPr lang="en-US" sz="2000" b="1" dirty="0">
                <a:latin typeface="Book Antiqua" panose="02040602050305030304" pitchFamily="18" charset="0"/>
              </a:rPr>
              <a:t> </a:t>
            </a:r>
            <a:r>
              <a:rPr lang="en-US" sz="2000" b="1" dirty="0" err="1">
                <a:latin typeface="Book Antiqua" panose="02040602050305030304" pitchFamily="18" charset="0"/>
              </a:rPr>
              <a:t>como</a:t>
            </a:r>
            <a:r>
              <a:rPr lang="en-US" sz="2000" b="1" dirty="0">
                <a:latin typeface="Book Antiqua" panose="02040602050305030304" pitchFamily="18" charset="0"/>
              </a:rPr>
              <a:t> </a:t>
            </a:r>
            <a:r>
              <a:rPr lang="en-US" sz="2000" b="1" dirty="0" err="1">
                <a:latin typeface="Book Antiqua" panose="02040602050305030304" pitchFamily="18" charset="0"/>
              </a:rPr>
              <a:t>Él</a:t>
            </a:r>
            <a:r>
              <a:rPr lang="en-US" sz="2000" b="1" dirty="0">
                <a:latin typeface="Book Antiqua" panose="02040602050305030304" pitchFamily="18" charset="0"/>
              </a:rPr>
              <a:t> </a:t>
            </a:r>
            <a:r>
              <a:rPr lang="en-US" sz="2000" b="1" dirty="0" err="1">
                <a:latin typeface="Book Antiqua" panose="02040602050305030304" pitchFamily="18" charset="0"/>
              </a:rPr>
              <a:t>es</a:t>
            </a:r>
            <a:r>
              <a:rPr lang="en-US" sz="2000" b="1" dirty="0">
                <a:latin typeface="Book Antiqua" panose="02040602050305030304" pitchFamily="18" charset="0"/>
              </a:rPr>
              <a:t>, </a:t>
            </a:r>
            <a:r>
              <a:rPr lang="en-US" sz="2000" b="1" dirty="0" err="1">
                <a:latin typeface="Book Antiqua" panose="02040602050305030304" pitchFamily="18" charset="0"/>
              </a:rPr>
              <a:t>entonces</a:t>
            </a:r>
            <a:r>
              <a:rPr lang="en-US" sz="2000" b="1" dirty="0">
                <a:latin typeface="Book Antiqua" panose="02040602050305030304" pitchFamily="18" charset="0"/>
              </a:rPr>
              <a:t> </a:t>
            </a:r>
            <a:r>
              <a:rPr lang="en-US" sz="2000" b="1" dirty="0" err="1">
                <a:latin typeface="Book Antiqua" panose="02040602050305030304" pitchFamily="18" charset="0"/>
              </a:rPr>
              <a:t>debemos</a:t>
            </a:r>
            <a:r>
              <a:rPr lang="en-US" sz="2000" b="1" dirty="0">
                <a:latin typeface="Book Antiqua" panose="02040602050305030304" pitchFamily="18" charset="0"/>
              </a:rPr>
              <a:t> </a:t>
            </a:r>
            <a:r>
              <a:rPr lang="en-US" sz="2000" b="1" dirty="0" err="1">
                <a:latin typeface="Book Antiqua" panose="02040602050305030304" pitchFamily="18" charset="0"/>
              </a:rPr>
              <a:t>preguntarnos</a:t>
            </a:r>
            <a:r>
              <a:rPr lang="en-US" sz="2000" b="1" dirty="0">
                <a:latin typeface="Book Antiqua" panose="02040602050305030304" pitchFamily="18" charset="0"/>
              </a:rPr>
              <a:t>:</a:t>
            </a:r>
          </a:p>
          <a:p>
            <a:pPr marL="0" indent="0" algn="ctr">
              <a:buNone/>
            </a:pPr>
            <a:r>
              <a:rPr lang="en-US" sz="4000" b="1" dirty="0">
                <a:latin typeface="Book Antiqua" panose="02040602050305030304" pitchFamily="18" charset="0"/>
              </a:rPr>
              <a:t>"¿</a:t>
            </a:r>
            <a:r>
              <a:rPr lang="en-US" sz="4000" b="1" dirty="0" err="1">
                <a:latin typeface="Book Antiqua" panose="02040602050305030304" pitchFamily="18" charset="0"/>
              </a:rPr>
              <a:t>Cómo</a:t>
            </a:r>
            <a:r>
              <a:rPr lang="en-US" sz="4000" b="1" dirty="0">
                <a:latin typeface="Book Antiqua" panose="02040602050305030304" pitchFamily="18" charset="0"/>
              </a:rPr>
              <a:t> </a:t>
            </a:r>
            <a:r>
              <a:rPr lang="en-US" sz="4000" b="1" dirty="0" err="1">
                <a:latin typeface="Book Antiqua" panose="02040602050305030304" pitchFamily="18" charset="0"/>
              </a:rPr>
              <a:t>recibimos</a:t>
            </a:r>
            <a:r>
              <a:rPr lang="en-US" sz="4000" b="1" dirty="0">
                <a:latin typeface="Book Antiqua" panose="02040602050305030304" pitchFamily="18" charset="0"/>
              </a:rPr>
              <a:t> </a:t>
            </a:r>
            <a:r>
              <a:rPr lang="en-US" sz="4000" b="1" dirty="0" err="1">
                <a:latin typeface="Book Antiqua" panose="02040602050305030304" pitchFamily="18" charset="0"/>
              </a:rPr>
              <a:t>realmente</a:t>
            </a:r>
            <a:r>
              <a:rPr lang="en-US" sz="4000" b="1" dirty="0">
                <a:latin typeface="Book Antiqua" panose="02040602050305030304" pitchFamily="18" charset="0"/>
              </a:rPr>
              <a:t> </a:t>
            </a:r>
            <a:r>
              <a:rPr lang="en-US" sz="4000" b="1" dirty="0" err="1">
                <a:latin typeface="Book Antiqua" panose="02040602050305030304" pitchFamily="18" charset="0"/>
              </a:rPr>
              <a:t>esta</a:t>
            </a:r>
            <a:r>
              <a:rPr lang="en-US" sz="4000" b="1" dirty="0">
                <a:latin typeface="Book Antiqua" panose="02040602050305030304" pitchFamily="18" charset="0"/>
              </a:rPr>
              <a:t> Palabra </a:t>
            </a:r>
            <a:r>
              <a:rPr lang="en-US" sz="4000" b="1" dirty="0" err="1">
                <a:latin typeface="Book Antiqua" panose="02040602050305030304" pitchFamily="18" charset="0"/>
              </a:rPr>
              <a:t>implantada</a:t>
            </a:r>
            <a:r>
              <a:rPr lang="en-US" sz="4000" b="1" dirty="0">
                <a:latin typeface="Book Antiqua" panose="02040602050305030304" pitchFamily="18" charset="0"/>
              </a:rPr>
              <a:t>?"</a:t>
            </a:r>
          </a:p>
          <a:p>
            <a:endParaRPr lang="en-US" dirty="0"/>
          </a:p>
        </p:txBody>
      </p:sp>
    </p:spTree>
    <p:extLst>
      <p:ext uri="{BB962C8B-B14F-4D97-AF65-F5344CB8AC3E}">
        <p14:creationId xmlns:p14="http://schemas.microsoft.com/office/powerpoint/2010/main" xmlns="" val="423656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E54C0C-A790-42C3-875B-01FE21EC9393}"/>
              </a:ext>
            </a:extLst>
          </p:cNvPr>
          <p:cNvSpPr>
            <a:spLocks noGrp="1"/>
          </p:cNvSpPr>
          <p:nvPr>
            <p:ph type="title"/>
          </p:nvPr>
        </p:nvSpPr>
        <p:spPr/>
        <p:txBody>
          <a:bodyPr>
            <a:normAutofit/>
          </a:bodyPr>
          <a:lstStyle/>
          <a:p>
            <a:pPr algn="ctr"/>
            <a:r>
              <a:rPr lang="en-US" sz="4000" b="1" i="1" u="sng" dirty="0">
                <a:latin typeface="Berlin Sans FB Demi" panose="020E0802020502020306" pitchFamily="34" charset="0"/>
              </a:rPr>
              <a:t>La Palabra </a:t>
            </a:r>
            <a:r>
              <a:rPr lang="en-US" sz="4000" b="1" i="1" u="sng" dirty="0" err="1">
                <a:latin typeface="Berlin Sans FB Demi" panose="020E0802020502020306" pitchFamily="34" charset="0"/>
              </a:rPr>
              <a:t>en</a:t>
            </a:r>
            <a:r>
              <a:rPr lang="en-US" sz="4000" b="1" i="1" u="sng" dirty="0">
                <a:latin typeface="Berlin Sans FB Demi" panose="020E0802020502020306" pitchFamily="34" charset="0"/>
              </a:rPr>
              <a:t> </a:t>
            </a:r>
            <a:r>
              <a:rPr lang="en-US" sz="4000" b="1" i="1" u="sng" dirty="0" err="1">
                <a:latin typeface="Berlin Sans FB Demi" panose="020E0802020502020306" pitchFamily="34" charset="0"/>
              </a:rPr>
              <a:t>acción</a:t>
            </a:r>
            <a:endParaRPr lang="en-US" sz="4000" b="1" i="1" u="sng" dirty="0">
              <a:latin typeface="Berlin Sans FB Demi" panose="020E0802020502020306" pitchFamily="34" charset="0"/>
            </a:endParaRPr>
          </a:p>
        </p:txBody>
      </p:sp>
      <p:sp>
        <p:nvSpPr>
          <p:cNvPr id="3" name="Content Placeholder 2">
            <a:extLst>
              <a:ext uri="{FF2B5EF4-FFF2-40B4-BE49-F238E27FC236}">
                <a16:creationId xmlns:a16="http://schemas.microsoft.com/office/drawing/2014/main" xmlns="" id="{EE0E25DD-BAC6-4338-920E-AF5C73139796}"/>
              </a:ext>
            </a:extLst>
          </p:cNvPr>
          <p:cNvSpPr>
            <a:spLocks noGrp="1"/>
          </p:cNvSpPr>
          <p:nvPr>
            <p:ph idx="1"/>
          </p:nvPr>
        </p:nvSpPr>
        <p:spPr>
          <a:xfrm>
            <a:off x="1278294" y="2049878"/>
            <a:ext cx="6561034" cy="4000066"/>
          </a:xfrm>
        </p:spPr>
        <p:txBody>
          <a:bodyPr>
            <a:normAutofit fontScale="92500" lnSpcReduction="10000"/>
          </a:bodyPr>
          <a:lstStyle/>
          <a:p>
            <a:r>
              <a:rPr lang="en-US" sz="2800" b="1" dirty="0">
                <a:latin typeface="Book Antiqua" panose="02040602050305030304" pitchFamily="18" charset="0"/>
              </a:rPr>
              <a:t>La </a:t>
            </a:r>
            <a:r>
              <a:rPr lang="en-US" sz="2800" b="1" dirty="0" err="1">
                <a:latin typeface="Book Antiqua" panose="02040602050305030304" pitchFamily="18" charset="0"/>
              </a:rPr>
              <a:t>lectura</a:t>
            </a:r>
            <a:r>
              <a:rPr lang="en-US" sz="2800" b="1" dirty="0">
                <a:latin typeface="Book Antiqua" panose="02040602050305030304" pitchFamily="18" charset="0"/>
              </a:rPr>
              <a:t> </a:t>
            </a:r>
            <a:r>
              <a:rPr lang="en-US" sz="2800" b="1" dirty="0" err="1">
                <a:latin typeface="Book Antiqua" panose="02040602050305030304" pitchFamily="18" charset="0"/>
              </a:rPr>
              <a:t>honesta</a:t>
            </a:r>
            <a:r>
              <a:rPr lang="en-US" sz="2800" b="1" dirty="0">
                <a:latin typeface="Book Antiqua" panose="02040602050305030304" pitchFamily="18" charset="0"/>
              </a:rPr>
              <a:t> de la Biblia</a:t>
            </a:r>
          </a:p>
          <a:p>
            <a:pPr lvl="1"/>
            <a:r>
              <a:rPr lang="es-ES" sz="2400" b="1" i="1" dirty="0">
                <a:latin typeface="Book Antiqua" panose="02040602050305030304" pitchFamily="18" charset="0"/>
              </a:rPr>
              <a:t>“Procura con diligencia presentarte a Dios aprobado, como obrero que no tiene de qué avergonzarse, que maneja con precisión la palabra de verdad.”</a:t>
            </a:r>
          </a:p>
          <a:p>
            <a:pPr lvl="2"/>
            <a:r>
              <a:rPr lang="es-ES" sz="2000" b="1" dirty="0">
                <a:latin typeface="Book Antiqua" panose="02040602050305030304" pitchFamily="18" charset="0"/>
              </a:rPr>
              <a:t>2 Timoteo 2:15</a:t>
            </a:r>
          </a:p>
          <a:p>
            <a:r>
              <a:rPr lang="es-ES" sz="2800" b="1" dirty="0">
                <a:latin typeface="Book Antiqua" panose="02040602050305030304" pitchFamily="18" charset="0"/>
              </a:rPr>
              <a:t>Inapropiada – 2 Pedro 3:15-16</a:t>
            </a:r>
          </a:p>
          <a:p>
            <a:r>
              <a:rPr lang="es-ES" sz="2800" b="1" dirty="0">
                <a:latin typeface="Book Antiqua" panose="02040602050305030304" pitchFamily="18" charset="0"/>
              </a:rPr>
              <a:t>Apropiada – 2 Pedro 3:18</a:t>
            </a:r>
            <a:endParaRPr lang="en-US" sz="2800" b="1" dirty="0">
              <a:latin typeface="Book Antiqua" panose="02040602050305030304" pitchFamily="18" charset="0"/>
            </a:endParaRPr>
          </a:p>
        </p:txBody>
      </p:sp>
    </p:spTree>
    <p:extLst>
      <p:ext uri="{BB962C8B-B14F-4D97-AF65-F5344CB8AC3E}">
        <p14:creationId xmlns:p14="http://schemas.microsoft.com/office/powerpoint/2010/main" xmlns="" val="3019945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24C456-D73B-4768-B076-5F8993FE5EFC}"/>
              </a:ext>
            </a:extLst>
          </p:cNvPr>
          <p:cNvSpPr>
            <a:spLocks noGrp="1"/>
          </p:cNvSpPr>
          <p:nvPr>
            <p:ph type="title"/>
          </p:nvPr>
        </p:nvSpPr>
        <p:spPr/>
        <p:txBody>
          <a:bodyPr>
            <a:normAutofit/>
          </a:bodyPr>
          <a:lstStyle/>
          <a:p>
            <a:pPr algn="ctr"/>
            <a:r>
              <a:rPr lang="en-US" sz="4000" b="1" i="1" u="sng" dirty="0">
                <a:latin typeface="Berlin Sans FB Demi" panose="020E0802020502020306" pitchFamily="34" charset="0"/>
              </a:rPr>
              <a:t>La Palabra </a:t>
            </a:r>
            <a:r>
              <a:rPr lang="en-US" sz="4000" b="1" i="1" u="sng" dirty="0" err="1">
                <a:latin typeface="Berlin Sans FB Demi" panose="020E0802020502020306" pitchFamily="34" charset="0"/>
              </a:rPr>
              <a:t>en</a:t>
            </a:r>
            <a:r>
              <a:rPr lang="en-US" sz="4000" b="1" i="1" u="sng" dirty="0">
                <a:latin typeface="Berlin Sans FB Demi" panose="020E0802020502020306" pitchFamily="34" charset="0"/>
              </a:rPr>
              <a:t> </a:t>
            </a:r>
            <a:r>
              <a:rPr lang="en-US" sz="4000" b="1" i="1" u="sng" dirty="0" err="1">
                <a:latin typeface="Berlin Sans FB Demi" panose="020E0802020502020306" pitchFamily="34" charset="0"/>
              </a:rPr>
              <a:t>acción</a:t>
            </a:r>
            <a:endParaRPr lang="en-US" sz="4000" dirty="0"/>
          </a:p>
        </p:txBody>
      </p:sp>
      <p:sp>
        <p:nvSpPr>
          <p:cNvPr id="3" name="Content Placeholder 2">
            <a:extLst>
              <a:ext uri="{FF2B5EF4-FFF2-40B4-BE49-F238E27FC236}">
                <a16:creationId xmlns:a16="http://schemas.microsoft.com/office/drawing/2014/main" xmlns="" id="{5C6BC00D-D691-4AC8-916F-EEA2E6B099A6}"/>
              </a:ext>
            </a:extLst>
          </p:cNvPr>
          <p:cNvSpPr>
            <a:spLocks noGrp="1"/>
          </p:cNvSpPr>
          <p:nvPr>
            <p:ph idx="1"/>
          </p:nvPr>
        </p:nvSpPr>
        <p:spPr>
          <a:xfrm>
            <a:off x="1315616" y="2049878"/>
            <a:ext cx="6523712" cy="4000066"/>
          </a:xfrm>
        </p:spPr>
        <p:txBody>
          <a:bodyPr>
            <a:normAutofit/>
          </a:bodyPr>
          <a:lstStyle/>
          <a:p>
            <a:r>
              <a:rPr lang="en-US" sz="2400" b="1" dirty="0" err="1">
                <a:latin typeface="Book Antiqua" panose="02040602050305030304" pitchFamily="18" charset="0"/>
              </a:rPr>
              <a:t>Entendiendo</a:t>
            </a:r>
            <a:r>
              <a:rPr lang="en-US" sz="2400" b="1" dirty="0">
                <a:latin typeface="Book Antiqua" panose="02040602050305030304" pitchFamily="18" charset="0"/>
              </a:rPr>
              <a:t> la </a:t>
            </a:r>
            <a:r>
              <a:rPr lang="en-US" sz="2400" b="1" dirty="0" err="1">
                <a:latin typeface="Book Antiqua" panose="02040602050305030304" pitchFamily="18" charset="0"/>
              </a:rPr>
              <a:t>necesidad</a:t>
            </a:r>
            <a:r>
              <a:rPr lang="en-US" sz="2400" b="1" dirty="0">
                <a:latin typeface="Book Antiqua" panose="02040602050305030304" pitchFamily="18" charset="0"/>
              </a:rPr>
              <a:t> de la </a:t>
            </a:r>
            <a:r>
              <a:rPr lang="en-US" sz="2400" b="1" dirty="0" err="1">
                <a:latin typeface="Book Antiqua" panose="02040602050305030304" pitchFamily="18" charset="0"/>
              </a:rPr>
              <a:t>disciplina</a:t>
            </a:r>
            <a:endParaRPr lang="en-US" sz="2400" b="1" dirty="0">
              <a:latin typeface="Book Antiqua" panose="02040602050305030304" pitchFamily="18" charset="0"/>
            </a:endParaRPr>
          </a:p>
          <a:p>
            <a:r>
              <a:rPr lang="en-US" sz="2400" b="1" dirty="0">
                <a:latin typeface="Book Antiqua" panose="02040602050305030304" pitchFamily="18" charset="0"/>
              </a:rPr>
              <a:t>Por medio de La Palabra</a:t>
            </a:r>
          </a:p>
          <a:p>
            <a:pPr lvl="1"/>
            <a:r>
              <a:rPr lang="en-US" sz="2000" b="1" dirty="0">
                <a:latin typeface="Book Antiqua" panose="02040602050305030304" pitchFamily="18" charset="0"/>
              </a:rPr>
              <a:t>2 </a:t>
            </a:r>
            <a:r>
              <a:rPr lang="en-US" sz="2000" b="1" dirty="0" err="1">
                <a:latin typeface="Book Antiqua" panose="02040602050305030304" pitchFamily="18" charset="0"/>
              </a:rPr>
              <a:t>Timoteo</a:t>
            </a:r>
            <a:r>
              <a:rPr lang="en-US" sz="2000" b="1" dirty="0">
                <a:latin typeface="Book Antiqua" panose="02040602050305030304" pitchFamily="18" charset="0"/>
              </a:rPr>
              <a:t> 3:16-17</a:t>
            </a:r>
          </a:p>
          <a:p>
            <a:r>
              <a:rPr lang="en-US" sz="2400" b="1" dirty="0">
                <a:latin typeface="Book Antiqua" panose="02040602050305030304" pitchFamily="18" charset="0"/>
              </a:rPr>
              <a:t>La </a:t>
            </a:r>
            <a:r>
              <a:rPr lang="en-US" sz="2400" b="1" dirty="0" err="1">
                <a:latin typeface="Book Antiqua" panose="02040602050305030304" pitchFamily="18" charset="0"/>
              </a:rPr>
              <a:t>disciplina</a:t>
            </a:r>
            <a:r>
              <a:rPr lang="en-US" sz="2400" b="1" dirty="0">
                <a:latin typeface="Book Antiqua" panose="02040602050305030304" pitchFamily="18" charset="0"/>
              </a:rPr>
              <a:t> </a:t>
            </a:r>
            <a:r>
              <a:rPr lang="en-US" sz="2400" b="1" dirty="0" err="1">
                <a:latin typeface="Book Antiqua" panose="02040602050305030304" pitchFamily="18" charset="0"/>
              </a:rPr>
              <a:t>es</a:t>
            </a:r>
            <a:r>
              <a:rPr lang="en-US" sz="2400" b="1" dirty="0">
                <a:latin typeface="Book Antiqua" panose="02040602050305030304" pitchFamily="18" charset="0"/>
              </a:rPr>
              <a:t> un </a:t>
            </a:r>
            <a:r>
              <a:rPr lang="en-US" sz="2400" b="1" dirty="0" err="1">
                <a:latin typeface="Book Antiqua" panose="02040602050305030304" pitchFamily="18" charset="0"/>
              </a:rPr>
              <a:t>acto</a:t>
            </a:r>
            <a:r>
              <a:rPr lang="en-US" sz="2400" b="1" dirty="0">
                <a:latin typeface="Book Antiqua" panose="02040602050305030304" pitchFamily="18" charset="0"/>
              </a:rPr>
              <a:t> del </a:t>
            </a:r>
            <a:r>
              <a:rPr lang="en-US" sz="2400" b="1" dirty="0" err="1">
                <a:latin typeface="Book Antiqua" panose="02040602050305030304" pitchFamily="18" charset="0"/>
              </a:rPr>
              <a:t>amor</a:t>
            </a:r>
            <a:endParaRPr lang="en-US" sz="2400" b="1" dirty="0">
              <a:latin typeface="Book Antiqua" panose="02040602050305030304" pitchFamily="18" charset="0"/>
            </a:endParaRPr>
          </a:p>
          <a:p>
            <a:pPr lvl="1"/>
            <a:r>
              <a:rPr lang="en-US" sz="2000" b="1" dirty="0" err="1">
                <a:latin typeface="Book Antiqua" panose="02040602050305030304" pitchFamily="18" charset="0"/>
              </a:rPr>
              <a:t>Hebreos</a:t>
            </a:r>
            <a:r>
              <a:rPr lang="en-US" sz="2000" b="1" dirty="0">
                <a:latin typeface="Book Antiqua" panose="02040602050305030304" pitchFamily="18" charset="0"/>
              </a:rPr>
              <a:t> 12:5-11</a:t>
            </a:r>
          </a:p>
          <a:p>
            <a:r>
              <a:rPr lang="en-US" sz="2400" b="1" dirty="0" err="1">
                <a:latin typeface="Book Antiqua" panose="02040602050305030304" pitchFamily="18" charset="0"/>
              </a:rPr>
              <a:t>Tenemos</a:t>
            </a:r>
            <a:r>
              <a:rPr lang="en-US" sz="2400" b="1" dirty="0">
                <a:latin typeface="Book Antiqua" panose="02040602050305030304" pitchFamily="18" charset="0"/>
              </a:rPr>
              <a:t> </a:t>
            </a:r>
            <a:r>
              <a:rPr lang="en-US" sz="2400" b="1" dirty="0" err="1">
                <a:latin typeface="Book Antiqua" panose="02040602050305030304" pitchFamily="18" charset="0"/>
              </a:rPr>
              <a:t>una</a:t>
            </a:r>
            <a:r>
              <a:rPr lang="en-US" sz="2400" b="1" dirty="0">
                <a:latin typeface="Book Antiqua" panose="02040602050305030304" pitchFamily="18" charset="0"/>
              </a:rPr>
              <a:t> </a:t>
            </a:r>
            <a:r>
              <a:rPr lang="en-US" sz="2400" b="1" dirty="0" err="1">
                <a:latin typeface="Book Antiqua" panose="02040602050305030304" pitchFamily="18" charset="0"/>
              </a:rPr>
              <a:t>responsibilidad</a:t>
            </a:r>
            <a:r>
              <a:rPr lang="en-US" sz="2400" b="1" dirty="0">
                <a:latin typeface="Book Antiqua" panose="02040602050305030304" pitchFamily="18" charset="0"/>
              </a:rPr>
              <a:t> </a:t>
            </a:r>
            <a:r>
              <a:rPr lang="en-US" sz="2400" b="1" dirty="0" err="1">
                <a:latin typeface="Book Antiqua" panose="02040602050305030304" pitchFamily="18" charset="0"/>
              </a:rPr>
              <a:t>unos</a:t>
            </a:r>
            <a:r>
              <a:rPr lang="en-US" sz="2400" b="1" dirty="0">
                <a:latin typeface="Book Antiqua" panose="02040602050305030304" pitchFamily="18" charset="0"/>
              </a:rPr>
              <a:t> a </a:t>
            </a:r>
            <a:r>
              <a:rPr lang="en-US" sz="2400" b="1" dirty="0" err="1">
                <a:latin typeface="Book Antiqua" panose="02040602050305030304" pitchFamily="18" charset="0"/>
              </a:rPr>
              <a:t>otros</a:t>
            </a:r>
            <a:endParaRPr lang="en-US" sz="2400" b="1" dirty="0">
              <a:latin typeface="Book Antiqua" panose="02040602050305030304" pitchFamily="18" charset="0"/>
            </a:endParaRPr>
          </a:p>
          <a:p>
            <a:pPr lvl="1"/>
            <a:r>
              <a:rPr lang="en-US" sz="2000" b="1" dirty="0">
                <a:latin typeface="Book Antiqua" panose="02040602050305030304" pitchFamily="18" charset="0"/>
              </a:rPr>
              <a:t>Mateo 18:15-20; </a:t>
            </a:r>
            <a:r>
              <a:rPr lang="en-US" sz="2000" b="1" dirty="0" err="1">
                <a:latin typeface="Book Antiqua" panose="02040602050305030304" pitchFamily="18" charset="0"/>
              </a:rPr>
              <a:t>Galatas</a:t>
            </a:r>
            <a:r>
              <a:rPr lang="en-US" sz="2000" b="1" dirty="0">
                <a:latin typeface="Book Antiqua" panose="02040602050305030304" pitchFamily="18" charset="0"/>
              </a:rPr>
              <a:t> 6:1-2</a:t>
            </a:r>
          </a:p>
        </p:txBody>
      </p:sp>
    </p:spTree>
    <p:extLst>
      <p:ext uri="{BB962C8B-B14F-4D97-AF65-F5344CB8AC3E}">
        <p14:creationId xmlns:p14="http://schemas.microsoft.com/office/powerpoint/2010/main" xmlns="" val="953946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down)">
                                      <p:cBhvr>
                                        <p:cTn id="20" dur="500"/>
                                        <p:tgtEl>
                                          <p:spTgt spid="3">
                                            <p:txEl>
                                              <p:pRg st="3" end="3"/>
                                            </p:tx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down)">
                                      <p:cBhvr>
                                        <p:cTn id="28" dur="500"/>
                                        <p:tgtEl>
                                          <p:spTgt spid="3">
                                            <p:txEl>
                                              <p:pRg st="5" end="5"/>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down)">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95E92-80C5-419C-9E66-A7317F644D2E}"/>
              </a:ext>
            </a:extLst>
          </p:cNvPr>
          <p:cNvSpPr>
            <a:spLocks noGrp="1"/>
          </p:cNvSpPr>
          <p:nvPr>
            <p:ph type="title"/>
          </p:nvPr>
        </p:nvSpPr>
        <p:spPr/>
        <p:txBody>
          <a:bodyPr>
            <a:normAutofit/>
          </a:bodyPr>
          <a:lstStyle/>
          <a:p>
            <a:pPr algn="ctr"/>
            <a:r>
              <a:rPr lang="en-US" sz="4400" b="1" i="1" u="sng" dirty="0">
                <a:latin typeface="Berlin Sans FB Demi" panose="020E0802020502020306" pitchFamily="34" charset="0"/>
              </a:rPr>
              <a:t>La Palabra </a:t>
            </a:r>
            <a:r>
              <a:rPr lang="en-US" sz="4400" b="1" i="1" u="sng" dirty="0" err="1">
                <a:latin typeface="Berlin Sans FB Demi" panose="020E0802020502020306" pitchFamily="34" charset="0"/>
              </a:rPr>
              <a:t>en</a:t>
            </a:r>
            <a:r>
              <a:rPr lang="en-US" sz="4400" b="1" i="1" u="sng" dirty="0">
                <a:latin typeface="Berlin Sans FB Demi" panose="020E0802020502020306" pitchFamily="34" charset="0"/>
              </a:rPr>
              <a:t> </a:t>
            </a:r>
            <a:r>
              <a:rPr lang="en-US" sz="4400" b="1" i="1" u="sng" dirty="0" err="1">
                <a:latin typeface="Berlin Sans FB Demi" panose="020E0802020502020306" pitchFamily="34" charset="0"/>
              </a:rPr>
              <a:t>acción</a:t>
            </a:r>
            <a:endParaRPr lang="en-US" sz="4400" dirty="0"/>
          </a:p>
        </p:txBody>
      </p:sp>
      <p:sp>
        <p:nvSpPr>
          <p:cNvPr id="3" name="Content Placeholder 2">
            <a:extLst>
              <a:ext uri="{FF2B5EF4-FFF2-40B4-BE49-F238E27FC236}">
                <a16:creationId xmlns:a16="http://schemas.microsoft.com/office/drawing/2014/main" xmlns="" id="{2ADFA560-01EF-4BB8-BBA0-384852C164F1}"/>
              </a:ext>
            </a:extLst>
          </p:cNvPr>
          <p:cNvSpPr>
            <a:spLocks noGrp="1"/>
          </p:cNvSpPr>
          <p:nvPr>
            <p:ph idx="1"/>
          </p:nvPr>
        </p:nvSpPr>
        <p:spPr>
          <a:xfrm>
            <a:off x="1194317" y="2049878"/>
            <a:ext cx="7025951" cy="4294938"/>
          </a:xfrm>
        </p:spPr>
        <p:txBody>
          <a:bodyPr>
            <a:normAutofit/>
          </a:bodyPr>
          <a:lstStyle/>
          <a:p>
            <a:r>
              <a:rPr lang="en-US" sz="2400" b="1" dirty="0">
                <a:latin typeface="Book Antiqua" panose="02040602050305030304" pitchFamily="18" charset="0"/>
              </a:rPr>
              <a:t>No </a:t>
            </a:r>
            <a:r>
              <a:rPr lang="en-US" sz="2400" b="1" dirty="0" err="1">
                <a:latin typeface="Book Antiqua" panose="02040602050305030304" pitchFamily="18" charset="0"/>
              </a:rPr>
              <a:t>debemos</a:t>
            </a:r>
            <a:r>
              <a:rPr lang="en-US" sz="2400" b="1" dirty="0">
                <a:latin typeface="Book Antiqua" panose="02040602050305030304" pitchFamily="18" charset="0"/>
              </a:rPr>
              <a:t> </a:t>
            </a:r>
            <a:r>
              <a:rPr lang="en-US" sz="2400" b="1" dirty="0" err="1">
                <a:latin typeface="Book Antiqua" panose="02040602050305030304" pitchFamily="18" charset="0"/>
              </a:rPr>
              <a:t>continuar</a:t>
            </a:r>
            <a:r>
              <a:rPr lang="en-US" sz="2400" b="1" dirty="0">
                <a:latin typeface="Book Antiqua" panose="02040602050305030304" pitchFamily="18" charset="0"/>
              </a:rPr>
              <a:t> </a:t>
            </a:r>
            <a:r>
              <a:rPr lang="en-US" sz="2400" b="1" dirty="0" err="1">
                <a:latin typeface="Book Antiqua" panose="02040602050305030304" pitchFamily="18" charset="0"/>
              </a:rPr>
              <a:t>en</a:t>
            </a:r>
            <a:r>
              <a:rPr lang="en-US" sz="2400" b="1" dirty="0">
                <a:latin typeface="Book Antiqua" panose="02040602050305030304" pitchFamily="18" charset="0"/>
              </a:rPr>
              <a:t> la </a:t>
            </a:r>
            <a:r>
              <a:rPr lang="en-US" sz="2400" b="1" dirty="0" err="1">
                <a:latin typeface="Book Antiqua" panose="02040602050305030304" pitchFamily="18" charset="0"/>
              </a:rPr>
              <a:t>vida</a:t>
            </a:r>
            <a:r>
              <a:rPr lang="en-US" sz="2400" b="1" dirty="0">
                <a:latin typeface="Book Antiqua" panose="02040602050305030304" pitchFamily="18" charset="0"/>
              </a:rPr>
              <a:t> </a:t>
            </a:r>
            <a:r>
              <a:rPr lang="en-US" sz="2400" b="1" dirty="0" err="1">
                <a:latin typeface="Book Antiqua" panose="02040602050305030304" pitchFamily="18" charset="0"/>
              </a:rPr>
              <a:t>pecaminosa</a:t>
            </a:r>
            <a:endParaRPr lang="en-US" sz="2400" b="1" dirty="0">
              <a:latin typeface="Book Antiqua" panose="02040602050305030304" pitchFamily="18" charset="0"/>
            </a:endParaRPr>
          </a:p>
          <a:p>
            <a:pPr lvl="1"/>
            <a:r>
              <a:rPr lang="es-ES" sz="2000" b="1" i="1" dirty="0">
                <a:latin typeface="Book Antiqua" panose="02040602050305030304" pitchFamily="18" charset="0"/>
              </a:rPr>
              <a:t>“Esto sabéis mis amados hermanos. Pero que cada uno sea pronto para oír, tardo para hablar, tardo para la ira; </a:t>
            </a:r>
            <a:r>
              <a:rPr lang="es-ES" sz="2000" b="1" i="1" baseline="30000" dirty="0">
                <a:latin typeface="Book Antiqua" panose="02040602050305030304" pitchFamily="18" charset="0"/>
              </a:rPr>
              <a:t>20 </a:t>
            </a:r>
            <a:r>
              <a:rPr lang="es-ES" sz="2000" b="1" i="1" dirty="0">
                <a:latin typeface="Book Antiqua" panose="02040602050305030304" pitchFamily="18" charset="0"/>
              </a:rPr>
              <a:t>pues la ira del hombre no obra la justicia de Dios. </a:t>
            </a:r>
            <a:r>
              <a:rPr lang="es-ES" sz="2000" b="1" i="1" baseline="30000" dirty="0">
                <a:latin typeface="Book Antiqua" panose="02040602050305030304" pitchFamily="18" charset="0"/>
              </a:rPr>
              <a:t>21 </a:t>
            </a:r>
            <a:r>
              <a:rPr lang="es-ES" sz="2000" b="1" i="1" dirty="0">
                <a:latin typeface="Book Antiqua" panose="02040602050305030304" pitchFamily="18" charset="0"/>
              </a:rPr>
              <a:t>Por lo cual, desechando toda inmundicia y todo resto de malicia, recibid con humildad la palabra implantada, que es poderosa para salvar vuestras almas.”</a:t>
            </a:r>
          </a:p>
          <a:p>
            <a:pPr lvl="2"/>
            <a:r>
              <a:rPr lang="es-ES" sz="1800" b="1" dirty="0">
                <a:latin typeface="Book Antiqua" panose="02040602050305030304" pitchFamily="18" charset="0"/>
              </a:rPr>
              <a:t>Santiago 1:19-21</a:t>
            </a:r>
            <a:endParaRPr lang="en-US" sz="1800" b="1" dirty="0">
              <a:latin typeface="Book Antiqua" panose="02040602050305030304" pitchFamily="18" charset="0"/>
            </a:endParaRPr>
          </a:p>
        </p:txBody>
      </p:sp>
    </p:spTree>
    <p:extLst>
      <p:ext uri="{BB962C8B-B14F-4D97-AF65-F5344CB8AC3E}">
        <p14:creationId xmlns:p14="http://schemas.microsoft.com/office/powerpoint/2010/main" xmlns="" val="2802521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C7B7E9-1349-47A4-97FC-2A4AAEB1EBBF}"/>
              </a:ext>
            </a:extLst>
          </p:cNvPr>
          <p:cNvSpPr>
            <a:spLocks noGrp="1"/>
          </p:cNvSpPr>
          <p:nvPr>
            <p:ph type="title"/>
          </p:nvPr>
        </p:nvSpPr>
        <p:spPr/>
        <p:txBody>
          <a:bodyPr>
            <a:normAutofit/>
          </a:bodyPr>
          <a:lstStyle/>
          <a:p>
            <a:pPr algn="ctr"/>
            <a:r>
              <a:rPr lang="en-US" sz="4400" b="1" i="1" u="sng" dirty="0">
                <a:latin typeface="Berlin Sans FB Demi" panose="020E0802020502020306" pitchFamily="34" charset="0"/>
              </a:rPr>
              <a:t>La Palabra </a:t>
            </a:r>
            <a:r>
              <a:rPr lang="en-US" sz="4400" b="1" i="1" u="sng" dirty="0" err="1">
                <a:latin typeface="Berlin Sans FB Demi" panose="020E0802020502020306" pitchFamily="34" charset="0"/>
              </a:rPr>
              <a:t>en</a:t>
            </a:r>
            <a:r>
              <a:rPr lang="en-US" sz="4400" b="1" i="1" u="sng" dirty="0">
                <a:latin typeface="Berlin Sans FB Demi" panose="020E0802020502020306" pitchFamily="34" charset="0"/>
              </a:rPr>
              <a:t> </a:t>
            </a:r>
            <a:r>
              <a:rPr lang="en-US" sz="4400" b="1" i="1" u="sng" dirty="0" err="1">
                <a:latin typeface="Berlin Sans FB Demi" panose="020E0802020502020306" pitchFamily="34" charset="0"/>
              </a:rPr>
              <a:t>acción</a:t>
            </a:r>
            <a:endParaRPr lang="en-US" sz="4400" dirty="0"/>
          </a:p>
        </p:txBody>
      </p:sp>
      <p:sp>
        <p:nvSpPr>
          <p:cNvPr id="3" name="Content Placeholder 2">
            <a:extLst>
              <a:ext uri="{FF2B5EF4-FFF2-40B4-BE49-F238E27FC236}">
                <a16:creationId xmlns:a16="http://schemas.microsoft.com/office/drawing/2014/main" xmlns="" id="{119D53EC-2438-43C5-98AA-0BA2438632DA}"/>
              </a:ext>
            </a:extLst>
          </p:cNvPr>
          <p:cNvSpPr>
            <a:spLocks noGrp="1"/>
          </p:cNvSpPr>
          <p:nvPr>
            <p:ph idx="1"/>
          </p:nvPr>
        </p:nvSpPr>
        <p:spPr>
          <a:xfrm>
            <a:off x="1038225" y="1685925"/>
            <a:ext cx="7135391" cy="5172075"/>
          </a:xfrm>
        </p:spPr>
        <p:txBody>
          <a:bodyPr>
            <a:normAutofit/>
          </a:bodyPr>
          <a:lstStyle/>
          <a:p>
            <a:r>
              <a:rPr lang="en-US" sz="2000" b="1" dirty="0" err="1">
                <a:latin typeface="Book Antiqua" panose="02040602050305030304" pitchFamily="18" charset="0"/>
              </a:rPr>
              <a:t>Debemos</a:t>
            </a:r>
            <a:r>
              <a:rPr lang="en-US" sz="2000" b="1" dirty="0">
                <a:latin typeface="Book Antiqua" panose="02040602050305030304" pitchFamily="18" charset="0"/>
              </a:rPr>
              <a:t> </a:t>
            </a:r>
            <a:r>
              <a:rPr lang="en-US" sz="2000" b="1" dirty="0" err="1">
                <a:latin typeface="Book Antiqua" panose="02040602050305030304" pitchFamily="18" charset="0"/>
              </a:rPr>
              <a:t>ser</a:t>
            </a:r>
            <a:r>
              <a:rPr lang="en-US" sz="2000" b="1" dirty="0">
                <a:latin typeface="Book Antiqua" panose="02040602050305030304" pitchFamily="18" charset="0"/>
              </a:rPr>
              <a:t> </a:t>
            </a:r>
            <a:r>
              <a:rPr lang="en-US" sz="2000" b="1" dirty="0" err="1">
                <a:latin typeface="Book Antiqua" panose="02040602050305030304" pitchFamily="18" charset="0"/>
              </a:rPr>
              <a:t>activos</a:t>
            </a:r>
            <a:r>
              <a:rPr lang="en-US" sz="2000" b="1" dirty="0">
                <a:latin typeface="Book Antiqua" panose="02040602050305030304" pitchFamily="18" charset="0"/>
              </a:rPr>
              <a:t> con la Palabra </a:t>
            </a:r>
            <a:r>
              <a:rPr lang="en-US" sz="2000" b="1" dirty="0" err="1">
                <a:latin typeface="Book Antiqua" panose="02040602050305030304" pitchFamily="18" charset="0"/>
              </a:rPr>
              <a:t>en</a:t>
            </a:r>
            <a:r>
              <a:rPr lang="en-US" sz="2000" b="1" dirty="0">
                <a:latin typeface="Book Antiqua" panose="02040602050305030304" pitchFamily="18" charset="0"/>
              </a:rPr>
              <a:t> </a:t>
            </a:r>
            <a:r>
              <a:rPr lang="en-US" sz="2000" b="1" dirty="0" err="1">
                <a:latin typeface="Book Antiqua" panose="02040602050305030304" pitchFamily="18" charset="0"/>
              </a:rPr>
              <a:t>nuestras</a:t>
            </a:r>
            <a:r>
              <a:rPr lang="en-US" sz="2000" b="1" dirty="0">
                <a:latin typeface="Book Antiqua" panose="02040602050305030304" pitchFamily="18" charset="0"/>
              </a:rPr>
              <a:t> </a:t>
            </a:r>
            <a:r>
              <a:rPr lang="en-US" sz="2000" b="1" dirty="0" err="1">
                <a:latin typeface="Book Antiqua" panose="02040602050305030304" pitchFamily="18" charset="0"/>
              </a:rPr>
              <a:t>vidas</a:t>
            </a:r>
            <a:endParaRPr lang="en-US" sz="2000" b="1" dirty="0">
              <a:latin typeface="Book Antiqua" panose="02040602050305030304" pitchFamily="18" charset="0"/>
            </a:endParaRPr>
          </a:p>
          <a:p>
            <a:pPr lvl="1"/>
            <a:r>
              <a:rPr lang="es-ES" sz="1800" b="1" i="1" dirty="0">
                <a:latin typeface="Book Antiqua" panose="02040602050305030304" pitchFamily="18" charset="0"/>
              </a:rPr>
              <a:t>“Sed hacedores de la palabra y no solamente oidores que se engañan a sí mismos. </a:t>
            </a:r>
            <a:r>
              <a:rPr lang="es-ES" sz="1800" b="1" i="1" baseline="30000" dirty="0">
                <a:latin typeface="Book Antiqua" panose="02040602050305030304" pitchFamily="18" charset="0"/>
              </a:rPr>
              <a:t>23 </a:t>
            </a:r>
            <a:r>
              <a:rPr lang="es-ES" sz="1800" b="1" i="1" dirty="0">
                <a:latin typeface="Book Antiqua" panose="02040602050305030304" pitchFamily="18" charset="0"/>
              </a:rPr>
              <a:t>Porque si alguno es oidor de la palabra, y no hacedor, es semejante a un hombre que mira su rostro natural</a:t>
            </a:r>
            <a:r>
              <a:rPr lang="es-ES" sz="1800" b="1" i="1" baseline="30000" dirty="0">
                <a:latin typeface="Book Antiqua" panose="02040602050305030304" pitchFamily="18" charset="0"/>
              </a:rPr>
              <a:t> </a:t>
            </a:r>
            <a:r>
              <a:rPr lang="es-ES" sz="1800" b="1" i="1" dirty="0">
                <a:latin typeface="Book Antiqua" panose="02040602050305030304" pitchFamily="18" charset="0"/>
              </a:rPr>
              <a:t>en un espejo; </a:t>
            </a:r>
            <a:r>
              <a:rPr lang="es-ES" sz="1800" b="1" i="1" baseline="30000" dirty="0">
                <a:latin typeface="Book Antiqua" panose="02040602050305030304" pitchFamily="18" charset="0"/>
              </a:rPr>
              <a:t>24 </a:t>
            </a:r>
            <a:r>
              <a:rPr lang="es-ES" sz="1800" b="1" i="1" dirty="0">
                <a:latin typeface="Book Antiqua" panose="02040602050305030304" pitchFamily="18" charset="0"/>
              </a:rPr>
              <a:t>pues después de mirarse a sí mismo e irse, inmediatamente se olvida de qué clase de persona es. </a:t>
            </a:r>
            <a:r>
              <a:rPr lang="es-ES" sz="1800" b="1" i="1" baseline="30000" dirty="0">
                <a:latin typeface="Book Antiqua" panose="02040602050305030304" pitchFamily="18" charset="0"/>
              </a:rPr>
              <a:t>25 </a:t>
            </a:r>
            <a:r>
              <a:rPr lang="es-ES" sz="1800" b="1" i="1" dirty="0">
                <a:latin typeface="Book Antiqua" panose="02040602050305030304" pitchFamily="18" charset="0"/>
              </a:rPr>
              <a:t>Pero el que mira atentamente a la ley perfecta, la ley de la libertad, y permanece en ella, no habiéndose vuelto un oidor olvidadizo sino un hacedor eficaz, éste será bienaventurado en lo que hace.”</a:t>
            </a:r>
          </a:p>
          <a:p>
            <a:pPr lvl="2"/>
            <a:r>
              <a:rPr lang="es-ES" sz="1600" b="1" dirty="0">
                <a:latin typeface="Book Antiqua" panose="02040602050305030304" pitchFamily="18" charset="0"/>
              </a:rPr>
              <a:t>Santiago 1:22-25</a:t>
            </a:r>
            <a:endParaRPr lang="en-US" sz="1600" b="1" dirty="0">
              <a:latin typeface="Book Antiqua" panose="02040602050305030304" pitchFamily="18" charset="0"/>
            </a:endParaRPr>
          </a:p>
        </p:txBody>
      </p:sp>
    </p:spTree>
    <p:extLst>
      <p:ext uri="{BB962C8B-B14F-4D97-AF65-F5344CB8AC3E}">
        <p14:creationId xmlns:p14="http://schemas.microsoft.com/office/powerpoint/2010/main" xmlns="" val="2583813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E13080-A1EF-486C-9BCF-0D5960FFB956}"/>
              </a:ext>
            </a:extLst>
          </p:cNvPr>
          <p:cNvSpPr>
            <a:spLocks noGrp="1"/>
          </p:cNvSpPr>
          <p:nvPr>
            <p:ph type="title"/>
          </p:nvPr>
        </p:nvSpPr>
        <p:spPr/>
        <p:txBody>
          <a:bodyPr/>
          <a:lstStyle/>
          <a:p>
            <a:pPr algn="ctr"/>
            <a:r>
              <a:rPr lang="en-US" sz="5400" b="1" i="1" u="sng" dirty="0" err="1"/>
              <a:t>Aplicación</a:t>
            </a:r>
            <a:r>
              <a:rPr lang="en-US" dirty="0"/>
              <a:t> </a:t>
            </a:r>
          </a:p>
        </p:txBody>
      </p:sp>
      <p:sp>
        <p:nvSpPr>
          <p:cNvPr id="3" name="Content Placeholder 2">
            <a:extLst>
              <a:ext uri="{FF2B5EF4-FFF2-40B4-BE49-F238E27FC236}">
                <a16:creationId xmlns:a16="http://schemas.microsoft.com/office/drawing/2014/main" xmlns="" id="{AE4B91F9-D895-4E9F-BFBD-44D516097881}"/>
              </a:ext>
            </a:extLst>
          </p:cNvPr>
          <p:cNvSpPr>
            <a:spLocks noGrp="1"/>
          </p:cNvSpPr>
          <p:nvPr>
            <p:ph idx="1"/>
          </p:nvPr>
        </p:nvSpPr>
        <p:spPr>
          <a:xfrm>
            <a:off x="1147665" y="2049878"/>
            <a:ext cx="6691663" cy="3865730"/>
          </a:xfrm>
        </p:spPr>
        <p:txBody>
          <a:bodyPr>
            <a:normAutofit fontScale="92500" lnSpcReduction="10000"/>
          </a:bodyPr>
          <a:lstStyle/>
          <a:p>
            <a:r>
              <a:rPr lang="en-US" sz="2400" b="1" dirty="0">
                <a:latin typeface="Book Antiqua" panose="02040602050305030304" pitchFamily="18" charset="0"/>
              </a:rPr>
              <a:t>¿</a:t>
            </a:r>
            <a:r>
              <a:rPr lang="en-US" sz="2400" b="1" dirty="0" err="1">
                <a:latin typeface="Book Antiqua" panose="02040602050305030304" pitchFamily="18" charset="0"/>
              </a:rPr>
              <a:t>Leemos</a:t>
            </a:r>
            <a:r>
              <a:rPr lang="en-US" sz="2400" b="1" dirty="0">
                <a:latin typeface="Book Antiqua" panose="02040602050305030304" pitchFamily="18" charset="0"/>
              </a:rPr>
              <a:t> la palabra de Dios a </a:t>
            </a:r>
            <a:r>
              <a:rPr lang="en-US" sz="2400" b="1" dirty="0" err="1">
                <a:latin typeface="Book Antiqua" panose="02040602050305030304" pitchFamily="18" charset="0"/>
              </a:rPr>
              <a:t>diario</a:t>
            </a:r>
            <a:r>
              <a:rPr lang="en-US" sz="2400" b="1" dirty="0">
                <a:latin typeface="Book Antiqua" panose="02040602050305030304" pitchFamily="18" charset="0"/>
              </a:rPr>
              <a:t> y </a:t>
            </a:r>
            <a:r>
              <a:rPr lang="en-US" sz="2400" b="1" dirty="0" err="1">
                <a:latin typeface="Book Antiqua" panose="02040602050305030304" pitchFamily="18" charset="0"/>
              </a:rPr>
              <a:t>buscamos</a:t>
            </a:r>
            <a:r>
              <a:rPr lang="en-US" sz="2400" b="1" dirty="0">
                <a:latin typeface="Book Antiqua" panose="02040602050305030304" pitchFamily="18" charset="0"/>
              </a:rPr>
              <a:t> </a:t>
            </a:r>
            <a:r>
              <a:rPr lang="en-US" sz="2400" b="1" dirty="0" err="1">
                <a:latin typeface="Book Antiqua" panose="02040602050305030304" pitchFamily="18" charset="0"/>
              </a:rPr>
              <a:t>honestamente</a:t>
            </a:r>
            <a:r>
              <a:rPr lang="en-US" sz="2400" b="1" dirty="0">
                <a:latin typeface="Book Antiqua" panose="02040602050305030304" pitchFamily="18" charset="0"/>
              </a:rPr>
              <a:t> </a:t>
            </a:r>
            <a:r>
              <a:rPr lang="en-US" sz="2400" b="1" dirty="0" err="1">
                <a:latin typeface="Book Antiqua" panose="02040602050305030304" pitchFamily="18" charset="0"/>
              </a:rPr>
              <a:t>su</a:t>
            </a:r>
            <a:r>
              <a:rPr lang="en-US" sz="2400" b="1" dirty="0">
                <a:latin typeface="Book Antiqua" panose="02040602050305030304" pitchFamily="18" charset="0"/>
              </a:rPr>
              <a:t> </a:t>
            </a:r>
            <a:r>
              <a:rPr lang="en-US" sz="2400" b="1" dirty="0" err="1">
                <a:latin typeface="Book Antiqua" panose="02040602050305030304" pitchFamily="18" charset="0"/>
              </a:rPr>
              <a:t>patrón</a:t>
            </a:r>
            <a:r>
              <a:rPr lang="en-US" sz="2400" b="1" dirty="0">
                <a:latin typeface="Book Antiqua" panose="02040602050305030304" pitchFamily="18" charset="0"/>
              </a:rPr>
              <a:t> para </a:t>
            </a:r>
            <a:r>
              <a:rPr lang="en-US" sz="2400" b="1" dirty="0" err="1">
                <a:latin typeface="Book Antiqua" panose="02040602050305030304" pitchFamily="18" charset="0"/>
              </a:rPr>
              <a:t>nosotros</a:t>
            </a:r>
            <a:r>
              <a:rPr lang="en-US" sz="2400" b="1" dirty="0">
                <a:latin typeface="Book Antiqua" panose="02040602050305030304" pitchFamily="18" charset="0"/>
              </a:rPr>
              <a:t>?</a:t>
            </a:r>
          </a:p>
          <a:p>
            <a:r>
              <a:rPr lang="en-US" sz="2400" b="1" dirty="0">
                <a:latin typeface="Book Antiqua" panose="02040602050305030304" pitchFamily="18" charset="0"/>
              </a:rPr>
              <a:t>¿O </a:t>
            </a:r>
            <a:r>
              <a:rPr lang="en-US" sz="2400" b="1" dirty="0" err="1">
                <a:latin typeface="Book Antiqua" panose="02040602050305030304" pitchFamily="18" charset="0"/>
              </a:rPr>
              <a:t>descuidamos</a:t>
            </a:r>
            <a:r>
              <a:rPr lang="en-US" sz="2400" b="1" dirty="0">
                <a:latin typeface="Book Antiqua" panose="02040602050305030304" pitchFamily="18" charset="0"/>
              </a:rPr>
              <a:t> la </a:t>
            </a:r>
            <a:r>
              <a:rPr lang="en-US" sz="2400" b="1" dirty="0" err="1">
                <a:latin typeface="Book Antiqua" panose="02040602050305030304" pitchFamily="18" charset="0"/>
              </a:rPr>
              <a:t>lectura</a:t>
            </a:r>
            <a:r>
              <a:rPr lang="en-US" sz="2400" b="1" dirty="0">
                <a:latin typeface="Book Antiqua" panose="02040602050305030304" pitchFamily="18" charset="0"/>
              </a:rPr>
              <a:t> de la palabra de Dios y </a:t>
            </a:r>
            <a:r>
              <a:rPr lang="en-US" sz="2400" b="1" dirty="0" err="1">
                <a:latin typeface="Book Antiqua" panose="02040602050305030304" pitchFamily="18" charset="0"/>
              </a:rPr>
              <a:t>llenamos</a:t>
            </a:r>
            <a:r>
              <a:rPr lang="en-US" sz="2400" b="1" dirty="0">
                <a:latin typeface="Book Antiqua" panose="02040602050305030304" pitchFamily="18" charset="0"/>
              </a:rPr>
              <a:t> </a:t>
            </a:r>
            <a:r>
              <a:rPr lang="en-US" sz="2400" b="1" dirty="0" err="1">
                <a:latin typeface="Book Antiqua" panose="02040602050305030304" pitchFamily="18" charset="0"/>
              </a:rPr>
              <a:t>nuestros</a:t>
            </a:r>
            <a:r>
              <a:rPr lang="en-US" sz="2400" b="1" dirty="0">
                <a:latin typeface="Book Antiqua" panose="02040602050305030304" pitchFamily="18" charset="0"/>
              </a:rPr>
              <a:t> </a:t>
            </a:r>
            <a:r>
              <a:rPr lang="en-US" sz="2400" b="1" dirty="0" err="1">
                <a:latin typeface="Book Antiqua" panose="02040602050305030304" pitchFamily="18" charset="0"/>
              </a:rPr>
              <a:t>corazones</a:t>
            </a:r>
            <a:r>
              <a:rPr lang="en-US" sz="2400" b="1" dirty="0">
                <a:latin typeface="Book Antiqua" panose="02040602050305030304" pitchFamily="18" charset="0"/>
              </a:rPr>
              <a:t> con </a:t>
            </a:r>
            <a:r>
              <a:rPr lang="en-US" sz="2400" b="1" dirty="0" err="1">
                <a:latin typeface="Book Antiqua" panose="02040602050305030304" pitchFamily="18" charset="0"/>
              </a:rPr>
              <a:t>cosas</a:t>
            </a:r>
            <a:r>
              <a:rPr lang="en-US" sz="2400" b="1" dirty="0">
                <a:latin typeface="Book Antiqua" panose="02040602050305030304" pitchFamily="18" charset="0"/>
              </a:rPr>
              <a:t> </a:t>
            </a:r>
            <a:r>
              <a:rPr lang="en-US" sz="2400" b="1" dirty="0" err="1">
                <a:latin typeface="Book Antiqua" panose="02040602050305030304" pitchFamily="18" charset="0"/>
              </a:rPr>
              <a:t>terrenales</a:t>
            </a:r>
            <a:r>
              <a:rPr lang="en-US" sz="2400" b="1" dirty="0">
                <a:latin typeface="Book Antiqua" panose="02040602050305030304" pitchFamily="18" charset="0"/>
              </a:rPr>
              <a:t>?</a:t>
            </a:r>
          </a:p>
          <a:p>
            <a:r>
              <a:rPr lang="en-US" sz="2400" b="1" dirty="0">
                <a:latin typeface="Book Antiqua" panose="02040602050305030304" pitchFamily="18" charset="0"/>
              </a:rPr>
              <a:t>¿</a:t>
            </a:r>
            <a:r>
              <a:rPr lang="en-US" sz="2400" b="1" dirty="0" err="1">
                <a:latin typeface="Book Antiqua" panose="02040602050305030304" pitchFamily="18" charset="0"/>
              </a:rPr>
              <a:t>Tenemos</a:t>
            </a:r>
            <a:r>
              <a:rPr lang="en-US" sz="2400" b="1" dirty="0">
                <a:latin typeface="Book Antiqua" panose="02040602050305030304" pitchFamily="18" charset="0"/>
              </a:rPr>
              <a:t> </a:t>
            </a:r>
            <a:r>
              <a:rPr lang="en-US" sz="2400" b="1" dirty="0" err="1">
                <a:latin typeface="Book Antiqua" panose="02040602050305030304" pitchFamily="18" charset="0"/>
              </a:rPr>
              <a:t>tiempo</a:t>
            </a:r>
            <a:r>
              <a:rPr lang="en-US" sz="2400" b="1" dirty="0">
                <a:latin typeface="Book Antiqua" panose="02040602050305030304" pitchFamily="18" charset="0"/>
              </a:rPr>
              <a:t> para la </a:t>
            </a:r>
            <a:r>
              <a:rPr lang="en-US" sz="2400" b="1" dirty="0" err="1">
                <a:latin typeface="Book Antiqua" panose="02040602050305030304" pitchFamily="18" charset="0"/>
              </a:rPr>
              <a:t>recreación</a:t>
            </a:r>
            <a:r>
              <a:rPr lang="en-US" sz="2400" b="1" dirty="0">
                <a:latin typeface="Book Antiqua" panose="02040602050305030304" pitchFamily="18" charset="0"/>
              </a:rPr>
              <a:t>, la </a:t>
            </a:r>
            <a:r>
              <a:rPr lang="en-US" sz="2400" b="1" dirty="0" err="1">
                <a:latin typeface="Book Antiqua" panose="02040602050305030304" pitchFamily="18" charset="0"/>
              </a:rPr>
              <a:t>televisión</a:t>
            </a:r>
            <a:r>
              <a:rPr lang="en-US" sz="2400" b="1" dirty="0">
                <a:latin typeface="Book Antiqua" panose="02040602050305030304" pitchFamily="18" charset="0"/>
              </a:rPr>
              <a:t>, la </a:t>
            </a:r>
            <a:r>
              <a:rPr lang="en-US" sz="2400" b="1" dirty="0" err="1">
                <a:latin typeface="Book Antiqua" panose="02040602050305030304" pitchFamily="18" charset="0"/>
              </a:rPr>
              <a:t>política</a:t>
            </a:r>
            <a:r>
              <a:rPr lang="en-US" sz="2400" b="1" dirty="0">
                <a:latin typeface="Book Antiqua" panose="02040602050305030304" pitchFamily="18" charset="0"/>
              </a:rPr>
              <a:t>, la </a:t>
            </a:r>
            <a:r>
              <a:rPr lang="en-US" sz="2400" b="1" dirty="0" err="1">
                <a:latin typeface="Book Antiqua" panose="02040602050305030304" pitchFamily="18" charset="0"/>
              </a:rPr>
              <a:t>escuela</a:t>
            </a:r>
            <a:r>
              <a:rPr lang="en-US" sz="2400" b="1" dirty="0">
                <a:latin typeface="Book Antiqua" panose="02040602050305030304" pitchFamily="18" charset="0"/>
              </a:rPr>
              <a:t>, el </a:t>
            </a:r>
            <a:r>
              <a:rPr lang="en-US" sz="2400" b="1" dirty="0" err="1">
                <a:latin typeface="Book Antiqua" panose="02040602050305030304" pitchFamily="18" charset="0"/>
              </a:rPr>
              <a:t>trabajo</a:t>
            </a:r>
            <a:r>
              <a:rPr lang="en-US" sz="2400" b="1" dirty="0">
                <a:latin typeface="Book Antiqua" panose="02040602050305030304" pitchFamily="18" charset="0"/>
              </a:rPr>
              <a:t> y </a:t>
            </a:r>
            <a:r>
              <a:rPr lang="en-US" sz="2400" b="1" dirty="0" err="1">
                <a:latin typeface="Book Antiqua" panose="02040602050305030304" pitchFamily="18" charset="0"/>
              </a:rPr>
              <a:t>todas</a:t>
            </a:r>
            <a:r>
              <a:rPr lang="en-US" sz="2400" b="1" dirty="0">
                <a:latin typeface="Book Antiqua" panose="02040602050305030304" pitchFamily="18" charset="0"/>
              </a:rPr>
              <a:t> las </a:t>
            </a:r>
            <a:r>
              <a:rPr lang="en-US" sz="2400" b="1" dirty="0" err="1">
                <a:latin typeface="Book Antiqua" panose="02040602050305030304" pitchFamily="18" charset="0"/>
              </a:rPr>
              <a:t>demás</a:t>
            </a:r>
            <a:r>
              <a:rPr lang="en-US" sz="2400" b="1" dirty="0">
                <a:latin typeface="Book Antiqua" panose="02040602050305030304" pitchFamily="18" charset="0"/>
              </a:rPr>
              <a:t> </a:t>
            </a:r>
            <a:r>
              <a:rPr lang="en-US" sz="2400" b="1" dirty="0" err="1">
                <a:latin typeface="Book Antiqua" panose="02040602050305030304" pitchFamily="18" charset="0"/>
              </a:rPr>
              <a:t>cosas</a:t>
            </a:r>
            <a:r>
              <a:rPr lang="en-US" sz="2400" b="1" dirty="0">
                <a:latin typeface="Book Antiqua" panose="02040602050305030304" pitchFamily="18" charset="0"/>
              </a:rPr>
              <a:t> </a:t>
            </a:r>
            <a:r>
              <a:rPr lang="en-US" sz="2400" b="1" dirty="0" err="1">
                <a:latin typeface="Book Antiqua" panose="02040602050305030304" pitchFamily="18" charset="0"/>
              </a:rPr>
              <a:t>mundanas</a:t>
            </a:r>
            <a:r>
              <a:rPr lang="en-US" sz="2400" b="1" dirty="0">
                <a:latin typeface="Book Antiqua" panose="02040602050305030304" pitchFamily="18" charset="0"/>
              </a:rPr>
              <a:t>, </a:t>
            </a:r>
            <a:r>
              <a:rPr lang="en-US" sz="2400" b="1" dirty="0" err="1">
                <a:latin typeface="Book Antiqua" panose="02040602050305030304" pitchFamily="18" charset="0"/>
              </a:rPr>
              <a:t>pero</a:t>
            </a:r>
            <a:r>
              <a:rPr lang="en-US" sz="2400" b="1" dirty="0">
                <a:latin typeface="Book Antiqua" panose="02040602050305030304" pitchFamily="18" charset="0"/>
              </a:rPr>
              <a:t> </a:t>
            </a:r>
            <a:r>
              <a:rPr lang="en-US" sz="2400" b="1" dirty="0" err="1">
                <a:latin typeface="Book Antiqua" panose="02040602050305030304" pitchFamily="18" charset="0"/>
              </a:rPr>
              <a:t>nunca</a:t>
            </a:r>
            <a:r>
              <a:rPr lang="en-US" sz="2400" b="1" dirty="0">
                <a:latin typeface="Book Antiqua" panose="02040602050305030304" pitchFamily="18" charset="0"/>
              </a:rPr>
              <a:t> </a:t>
            </a:r>
            <a:r>
              <a:rPr lang="en-US" sz="2400" b="1" dirty="0" err="1">
                <a:latin typeface="Book Antiqua" panose="02040602050305030304" pitchFamily="18" charset="0"/>
              </a:rPr>
              <a:t>parece</a:t>
            </a:r>
            <a:r>
              <a:rPr lang="en-US" sz="2400" b="1" dirty="0">
                <a:latin typeface="Book Antiqua" panose="02040602050305030304" pitchFamily="18" charset="0"/>
              </a:rPr>
              <a:t> </a:t>
            </a:r>
            <a:r>
              <a:rPr lang="en-US" sz="2400" b="1" dirty="0" err="1">
                <a:latin typeface="Book Antiqua" panose="02040602050305030304" pitchFamily="18" charset="0"/>
              </a:rPr>
              <a:t>tener</a:t>
            </a:r>
            <a:r>
              <a:rPr lang="en-US" sz="2400" b="1" dirty="0">
                <a:latin typeface="Book Antiqua" panose="02040602050305030304" pitchFamily="18" charset="0"/>
              </a:rPr>
              <a:t> </a:t>
            </a:r>
            <a:r>
              <a:rPr lang="en-US" sz="2400" b="1" dirty="0" err="1">
                <a:latin typeface="Book Antiqua" panose="02040602050305030304" pitchFamily="18" charset="0"/>
              </a:rPr>
              <a:t>tiempo</a:t>
            </a:r>
            <a:r>
              <a:rPr lang="en-US" sz="2400" b="1" dirty="0">
                <a:latin typeface="Book Antiqua" panose="02040602050305030304" pitchFamily="18" charset="0"/>
              </a:rPr>
              <a:t> para Dios? </a:t>
            </a:r>
          </a:p>
        </p:txBody>
      </p:sp>
    </p:spTree>
    <p:extLst>
      <p:ext uri="{BB962C8B-B14F-4D97-AF65-F5344CB8AC3E}">
        <p14:creationId xmlns:p14="http://schemas.microsoft.com/office/powerpoint/2010/main" xmlns="" val="3561109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A289F0-3424-4A29-AC2B-68910E315191}"/>
              </a:ext>
            </a:extLst>
          </p:cNvPr>
          <p:cNvSpPr>
            <a:spLocks noGrp="1"/>
          </p:cNvSpPr>
          <p:nvPr>
            <p:ph type="title"/>
          </p:nvPr>
        </p:nvSpPr>
        <p:spPr/>
        <p:txBody>
          <a:bodyPr>
            <a:normAutofit/>
          </a:bodyPr>
          <a:lstStyle/>
          <a:p>
            <a:pPr algn="ctr"/>
            <a:r>
              <a:rPr lang="en-US" sz="6000" b="1" i="1" u="sng" dirty="0" err="1"/>
              <a:t>Aplicación</a:t>
            </a:r>
            <a:endParaRPr lang="en-US" sz="6000" dirty="0"/>
          </a:p>
        </p:txBody>
      </p:sp>
      <p:sp>
        <p:nvSpPr>
          <p:cNvPr id="3" name="Content Placeholder 2">
            <a:extLst>
              <a:ext uri="{FF2B5EF4-FFF2-40B4-BE49-F238E27FC236}">
                <a16:creationId xmlns:a16="http://schemas.microsoft.com/office/drawing/2014/main" xmlns="" id="{DED919BC-5CB0-4D98-89B2-6D8278BD7B37}"/>
              </a:ext>
            </a:extLst>
          </p:cNvPr>
          <p:cNvSpPr>
            <a:spLocks noGrp="1"/>
          </p:cNvSpPr>
          <p:nvPr>
            <p:ph idx="1"/>
          </p:nvPr>
        </p:nvSpPr>
        <p:spPr>
          <a:xfrm>
            <a:off x="1082351" y="2313992"/>
            <a:ext cx="6756977" cy="3735952"/>
          </a:xfrm>
        </p:spPr>
        <p:txBody>
          <a:bodyPr>
            <a:normAutofit fontScale="92500" lnSpcReduction="10000"/>
          </a:bodyPr>
          <a:lstStyle/>
          <a:p>
            <a:r>
              <a:rPr lang="en-US" sz="2400" b="1" dirty="0">
                <a:latin typeface="Book Antiqua" panose="02040602050305030304" pitchFamily="18" charset="0"/>
              </a:rPr>
              <a:t>¿</a:t>
            </a:r>
            <a:r>
              <a:rPr lang="en-US" sz="2400" b="1" dirty="0" err="1">
                <a:latin typeface="Book Antiqua" panose="02040602050305030304" pitchFamily="18" charset="0"/>
              </a:rPr>
              <a:t>Buscamos</a:t>
            </a:r>
            <a:r>
              <a:rPr lang="en-US" sz="2400" b="1" dirty="0">
                <a:latin typeface="Book Antiqua" panose="02040602050305030304" pitchFamily="18" charset="0"/>
              </a:rPr>
              <a:t> la </a:t>
            </a:r>
            <a:r>
              <a:rPr lang="en-US" sz="2400" b="1" dirty="0" err="1">
                <a:latin typeface="Book Antiqua" panose="02040602050305030304" pitchFamily="18" charset="0"/>
              </a:rPr>
              <a:t>justicia</a:t>
            </a:r>
            <a:r>
              <a:rPr lang="en-US" sz="2400" b="1" dirty="0">
                <a:latin typeface="Book Antiqua" panose="02040602050305030304" pitchFamily="18" charset="0"/>
              </a:rPr>
              <a:t> y la </a:t>
            </a:r>
            <a:r>
              <a:rPr lang="en-US" sz="2400" b="1" dirty="0" err="1">
                <a:latin typeface="Book Antiqua" panose="02040602050305030304" pitchFamily="18" charset="0"/>
              </a:rPr>
              <a:t>santidad</a:t>
            </a:r>
            <a:r>
              <a:rPr lang="en-US" sz="2400" b="1" dirty="0">
                <a:latin typeface="Book Antiqua" panose="02040602050305030304" pitchFamily="18" charset="0"/>
              </a:rPr>
              <a:t> de Dios </a:t>
            </a:r>
            <a:r>
              <a:rPr lang="en-US" sz="2400" b="1" dirty="0" err="1">
                <a:latin typeface="Book Antiqua" panose="02040602050305030304" pitchFamily="18" charset="0"/>
              </a:rPr>
              <a:t>en</a:t>
            </a:r>
            <a:r>
              <a:rPr lang="en-US" sz="2400" b="1" dirty="0">
                <a:latin typeface="Book Antiqua" panose="02040602050305030304" pitchFamily="18" charset="0"/>
              </a:rPr>
              <a:t> </a:t>
            </a:r>
            <a:r>
              <a:rPr lang="en-US" sz="2400" b="1" dirty="0" err="1">
                <a:latin typeface="Book Antiqua" panose="02040602050305030304" pitchFamily="18" charset="0"/>
              </a:rPr>
              <a:t>su</a:t>
            </a:r>
            <a:r>
              <a:rPr lang="en-US" sz="2400" b="1" dirty="0">
                <a:latin typeface="Book Antiqua" panose="02040602050305030304" pitchFamily="18" charset="0"/>
              </a:rPr>
              <a:t> palabra con </a:t>
            </a:r>
            <a:r>
              <a:rPr lang="en-US" sz="2400" b="1" dirty="0" err="1">
                <a:latin typeface="Book Antiqua" panose="02040602050305030304" pitchFamily="18" charset="0"/>
              </a:rPr>
              <a:t>honestidad</a:t>
            </a:r>
            <a:r>
              <a:rPr lang="en-US" sz="2400" b="1" dirty="0">
                <a:latin typeface="Book Antiqua" panose="02040602050305030304" pitchFamily="18" charset="0"/>
              </a:rPr>
              <a:t> al </a:t>
            </a:r>
            <a:r>
              <a:rPr lang="en-US" sz="2400" b="1" dirty="0" err="1">
                <a:latin typeface="Book Antiqua" panose="02040602050305030304" pitchFamily="18" charset="0"/>
              </a:rPr>
              <a:t>obedecer</a:t>
            </a:r>
            <a:r>
              <a:rPr lang="en-US" sz="2400" b="1" dirty="0">
                <a:latin typeface="Book Antiqua" panose="02040602050305030304" pitchFamily="18" charset="0"/>
              </a:rPr>
              <a:t> </a:t>
            </a:r>
            <a:r>
              <a:rPr lang="en-US" sz="2400" b="1" dirty="0" err="1">
                <a:latin typeface="Book Antiqua" panose="02040602050305030304" pitchFamily="18" charset="0"/>
              </a:rPr>
              <a:t>sus</a:t>
            </a:r>
            <a:r>
              <a:rPr lang="en-US" sz="2400" b="1" dirty="0">
                <a:latin typeface="Book Antiqua" panose="02040602050305030304" pitchFamily="18" charset="0"/>
              </a:rPr>
              <a:t> </a:t>
            </a:r>
            <a:r>
              <a:rPr lang="en-US" sz="2400" b="1" dirty="0" err="1">
                <a:latin typeface="Book Antiqua" panose="02040602050305030304" pitchFamily="18" charset="0"/>
              </a:rPr>
              <a:t>mandamientos</a:t>
            </a:r>
            <a:r>
              <a:rPr lang="en-US" sz="2400" b="1" dirty="0">
                <a:latin typeface="Book Antiqua" panose="02040602050305030304" pitchFamily="18" charset="0"/>
              </a:rPr>
              <a:t>, </a:t>
            </a:r>
            <a:r>
              <a:rPr lang="en-US" sz="2400" b="1" dirty="0" err="1">
                <a:latin typeface="Book Antiqua" panose="02040602050305030304" pitchFamily="18" charset="0"/>
              </a:rPr>
              <a:t>ejemplos</a:t>
            </a:r>
            <a:r>
              <a:rPr lang="en-US" sz="2400" b="1" dirty="0">
                <a:latin typeface="Book Antiqua" panose="02040602050305030304" pitchFamily="18" charset="0"/>
              </a:rPr>
              <a:t> e </a:t>
            </a:r>
            <a:r>
              <a:rPr lang="en-US" sz="2400" b="1" dirty="0" err="1">
                <a:latin typeface="Book Antiqua" panose="02040602050305030304" pitchFamily="18" charset="0"/>
              </a:rPr>
              <a:t>implicaciones</a:t>
            </a:r>
            <a:r>
              <a:rPr lang="en-US" sz="2400" b="1" dirty="0">
                <a:latin typeface="Book Antiqua" panose="02040602050305030304" pitchFamily="18" charset="0"/>
              </a:rPr>
              <a:t> sin </a:t>
            </a:r>
            <a:r>
              <a:rPr lang="en-US" sz="2400" b="1" dirty="0" err="1">
                <a:latin typeface="Book Antiqua" panose="02040602050305030304" pitchFamily="18" charset="0"/>
              </a:rPr>
              <a:t>añadir</a:t>
            </a:r>
            <a:r>
              <a:rPr lang="en-US" sz="2400" b="1" dirty="0">
                <a:latin typeface="Book Antiqua" panose="02040602050305030304" pitchFamily="18" charset="0"/>
              </a:rPr>
              <a:t> o </a:t>
            </a:r>
            <a:r>
              <a:rPr lang="en-US" sz="2400" b="1" dirty="0" err="1">
                <a:latin typeface="Book Antiqua" panose="02040602050305030304" pitchFamily="18" charset="0"/>
              </a:rPr>
              <a:t>quitarle</a:t>
            </a:r>
            <a:r>
              <a:rPr lang="en-US" sz="2400" b="1" dirty="0">
                <a:latin typeface="Book Antiqua" panose="02040602050305030304" pitchFamily="18" charset="0"/>
              </a:rPr>
              <a:t> </a:t>
            </a:r>
            <a:r>
              <a:rPr lang="en-US" sz="2400" b="1" dirty="0" err="1">
                <a:latin typeface="Book Antiqua" panose="02040602050305030304" pitchFamily="18" charset="0"/>
              </a:rPr>
              <a:t>su</a:t>
            </a:r>
            <a:r>
              <a:rPr lang="en-US" sz="2400" b="1" dirty="0">
                <a:latin typeface="Book Antiqua" panose="02040602050305030304" pitchFamily="18" charset="0"/>
              </a:rPr>
              <a:t> palabra?</a:t>
            </a:r>
          </a:p>
          <a:p>
            <a:r>
              <a:rPr lang="en-US" sz="2400" b="1" dirty="0">
                <a:latin typeface="Book Antiqua" panose="02040602050305030304" pitchFamily="18" charset="0"/>
              </a:rPr>
              <a:t>¿O </a:t>
            </a:r>
            <a:r>
              <a:rPr lang="en-US" sz="2400" b="1" dirty="0" err="1">
                <a:latin typeface="Book Antiqua" panose="02040602050305030304" pitchFamily="18" charset="0"/>
              </a:rPr>
              <a:t>intentamos</a:t>
            </a:r>
            <a:r>
              <a:rPr lang="en-US" sz="2400" b="1" dirty="0">
                <a:latin typeface="Book Antiqua" panose="02040602050305030304" pitchFamily="18" charset="0"/>
              </a:rPr>
              <a:t> </a:t>
            </a:r>
            <a:r>
              <a:rPr lang="en-US" sz="2400" b="1" dirty="0" err="1">
                <a:latin typeface="Book Antiqua" panose="02040602050305030304" pitchFamily="18" charset="0"/>
              </a:rPr>
              <a:t>ir</a:t>
            </a:r>
            <a:r>
              <a:rPr lang="en-US" sz="2400" b="1" dirty="0">
                <a:latin typeface="Book Antiqua" panose="02040602050305030304" pitchFamily="18" charset="0"/>
              </a:rPr>
              <a:t> a la palabra de Dios solo para </a:t>
            </a:r>
            <a:r>
              <a:rPr lang="en-US" sz="2400" b="1" dirty="0" err="1">
                <a:latin typeface="Book Antiqua" panose="02040602050305030304" pitchFamily="18" charset="0"/>
              </a:rPr>
              <a:t>justificar</a:t>
            </a:r>
            <a:r>
              <a:rPr lang="en-US" sz="2400" b="1" dirty="0">
                <a:latin typeface="Book Antiqua" panose="02040602050305030304" pitchFamily="18" charset="0"/>
              </a:rPr>
              <a:t> </a:t>
            </a:r>
            <a:r>
              <a:rPr lang="en-US" sz="2400" b="1" dirty="0" err="1">
                <a:latin typeface="Book Antiqua" panose="02040602050305030304" pitchFamily="18" charset="0"/>
              </a:rPr>
              <a:t>nuestras</a:t>
            </a:r>
            <a:r>
              <a:rPr lang="en-US" sz="2400" b="1" dirty="0">
                <a:latin typeface="Book Antiqua" panose="02040602050305030304" pitchFamily="18" charset="0"/>
              </a:rPr>
              <a:t> </a:t>
            </a:r>
            <a:r>
              <a:rPr lang="en-US" sz="2400" b="1" dirty="0" err="1">
                <a:latin typeface="Book Antiqua" panose="02040602050305030304" pitchFamily="18" charset="0"/>
              </a:rPr>
              <a:t>propias</a:t>
            </a:r>
            <a:r>
              <a:rPr lang="en-US" sz="2400" b="1" dirty="0">
                <a:latin typeface="Book Antiqua" panose="02040602050305030304" pitchFamily="18" charset="0"/>
              </a:rPr>
              <a:t> </a:t>
            </a:r>
            <a:r>
              <a:rPr lang="en-US" sz="2400" b="1" dirty="0" err="1">
                <a:latin typeface="Book Antiqua" panose="02040602050305030304" pitchFamily="18" charset="0"/>
              </a:rPr>
              <a:t>prácticas</a:t>
            </a:r>
            <a:r>
              <a:rPr lang="en-US" sz="2400" b="1" dirty="0">
                <a:latin typeface="Book Antiqua" panose="02040602050305030304" pitchFamily="18" charset="0"/>
              </a:rPr>
              <a:t> sin un </a:t>
            </a:r>
            <a:r>
              <a:rPr lang="en-US" sz="2400" b="1" dirty="0" err="1">
                <a:latin typeface="Book Antiqua" panose="02040602050305030304" pitchFamily="18" charset="0"/>
              </a:rPr>
              <a:t>examen</a:t>
            </a:r>
            <a:r>
              <a:rPr lang="en-US" sz="2400" b="1" dirty="0">
                <a:latin typeface="Book Antiqua" panose="02040602050305030304" pitchFamily="18" charset="0"/>
              </a:rPr>
              <a:t> </a:t>
            </a:r>
            <a:r>
              <a:rPr lang="en-US" sz="2400" b="1" dirty="0" err="1">
                <a:latin typeface="Book Antiqua" panose="02040602050305030304" pitchFamily="18" charset="0"/>
              </a:rPr>
              <a:t>honesto</a:t>
            </a:r>
            <a:r>
              <a:rPr lang="en-US" sz="2400" b="1" dirty="0">
                <a:latin typeface="Book Antiqua" panose="02040602050305030304" pitchFamily="18" charset="0"/>
              </a:rPr>
              <a:t> para </a:t>
            </a:r>
            <a:r>
              <a:rPr lang="en-US" sz="2400" b="1" dirty="0" err="1">
                <a:latin typeface="Book Antiqua" panose="02040602050305030304" pitchFamily="18" charset="0"/>
              </a:rPr>
              <a:t>considerar</a:t>
            </a:r>
            <a:r>
              <a:rPr lang="en-US" sz="2400" b="1" dirty="0">
                <a:latin typeface="Book Antiqua" panose="02040602050305030304" pitchFamily="18" charset="0"/>
              </a:rPr>
              <a:t> </a:t>
            </a:r>
            <a:r>
              <a:rPr lang="en-US" sz="2400" b="1" dirty="0" err="1">
                <a:latin typeface="Book Antiqua" panose="02040602050305030304" pitchFamily="18" charset="0"/>
              </a:rPr>
              <a:t>si</a:t>
            </a:r>
            <a:r>
              <a:rPr lang="en-US" sz="2400" b="1" dirty="0">
                <a:latin typeface="Book Antiqua" panose="02040602050305030304" pitchFamily="18" charset="0"/>
              </a:rPr>
              <a:t> </a:t>
            </a:r>
            <a:r>
              <a:rPr lang="en-US" sz="2400" b="1" dirty="0" err="1">
                <a:latin typeface="Book Antiqua" panose="02040602050305030304" pitchFamily="18" charset="0"/>
              </a:rPr>
              <a:t>nuestras</a:t>
            </a:r>
            <a:r>
              <a:rPr lang="en-US" sz="2400" b="1" dirty="0">
                <a:latin typeface="Book Antiqua" panose="02040602050305030304" pitchFamily="18" charset="0"/>
              </a:rPr>
              <a:t> </a:t>
            </a:r>
            <a:r>
              <a:rPr lang="en-US" sz="2400" b="1" dirty="0" err="1">
                <a:latin typeface="Book Antiqua" panose="02040602050305030304" pitchFamily="18" charset="0"/>
              </a:rPr>
              <a:t>prácticas</a:t>
            </a:r>
            <a:r>
              <a:rPr lang="en-US" sz="2400" b="1" dirty="0">
                <a:latin typeface="Book Antiqua" panose="02040602050305030304" pitchFamily="18" charset="0"/>
              </a:rPr>
              <a:t> se </a:t>
            </a:r>
            <a:r>
              <a:rPr lang="en-US" sz="2400" b="1" dirty="0" err="1">
                <a:latin typeface="Book Antiqua" panose="02040602050305030304" pitchFamily="18" charset="0"/>
              </a:rPr>
              <a:t>alinean</a:t>
            </a:r>
            <a:r>
              <a:rPr lang="en-US" sz="2400" b="1" dirty="0">
                <a:latin typeface="Book Antiqua" panose="02040602050305030304" pitchFamily="18" charset="0"/>
              </a:rPr>
              <a:t> </a:t>
            </a:r>
            <a:r>
              <a:rPr lang="en-US" sz="2400" b="1" dirty="0" err="1">
                <a:latin typeface="Book Antiqua" panose="02040602050305030304" pitchFamily="18" charset="0"/>
              </a:rPr>
              <a:t>realmente</a:t>
            </a:r>
            <a:r>
              <a:rPr lang="en-US" sz="2400" b="1" dirty="0">
                <a:latin typeface="Book Antiqua" panose="02040602050305030304" pitchFamily="18" charset="0"/>
              </a:rPr>
              <a:t> con lo que ha </a:t>
            </a:r>
            <a:r>
              <a:rPr lang="en-US" sz="2400" b="1" dirty="0" err="1">
                <a:latin typeface="Book Antiqua" panose="02040602050305030304" pitchFamily="18" charset="0"/>
              </a:rPr>
              <a:t>dicho</a:t>
            </a:r>
            <a:r>
              <a:rPr lang="en-US" sz="2400" b="1" dirty="0">
                <a:latin typeface="Book Antiqua" panose="02040602050305030304" pitchFamily="18" charset="0"/>
              </a:rPr>
              <a:t> la Palabra de Dios?</a:t>
            </a:r>
          </a:p>
        </p:txBody>
      </p:sp>
    </p:spTree>
    <p:extLst>
      <p:ext uri="{BB962C8B-B14F-4D97-AF65-F5344CB8AC3E}">
        <p14:creationId xmlns:p14="http://schemas.microsoft.com/office/powerpoint/2010/main" xmlns="" val="2324179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23933A-B6A2-4CEF-AE3B-A9700D1A8818}"/>
              </a:ext>
            </a:extLst>
          </p:cNvPr>
          <p:cNvSpPr>
            <a:spLocks noGrp="1"/>
          </p:cNvSpPr>
          <p:nvPr>
            <p:ph type="title"/>
          </p:nvPr>
        </p:nvSpPr>
        <p:spPr/>
        <p:txBody>
          <a:bodyPr/>
          <a:lstStyle/>
          <a:p>
            <a:pPr algn="ctr"/>
            <a:r>
              <a:rPr lang="en-US" sz="6000" b="1" i="1" u="sng" dirty="0" err="1"/>
              <a:t>Aplicación</a:t>
            </a:r>
            <a:r>
              <a:rPr lang="en-US" dirty="0"/>
              <a:t> </a:t>
            </a:r>
          </a:p>
        </p:txBody>
      </p:sp>
      <p:sp>
        <p:nvSpPr>
          <p:cNvPr id="3" name="Content Placeholder 2">
            <a:extLst>
              <a:ext uri="{FF2B5EF4-FFF2-40B4-BE49-F238E27FC236}">
                <a16:creationId xmlns:a16="http://schemas.microsoft.com/office/drawing/2014/main" xmlns="" id="{26D79E9A-D3D2-4647-B7B5-DD8873325461}"/>
              </a:ext>
            </a:extLst>
          </p:cNvPr>
          <p:cNvSpPr>
            <a:spLocks noGrp="1"/>
          </p:cNvSpPr>
          <p:nvPr>
            <p:ph idx="1"/>
          </p:nvPr>
        </p:nvSpPr>
        <p:spPr>
          <a:xfrm>
            <a:off x="1129004" y="2049878"/>
            <a:ext cx="6710324" cy="4000066"/>
          </a:xfrm>
        </p:spPr>
        <p:txBody>
          <a:bodyPr>
            <a:normAutofit/>
          </a:bodyPr>
          <a:lstStyle/>
          <a:p>
            <a:r>
              <a:rPr lang="en-US" sz="2400" b="1" dirty="0">
                <a:latin typeface="Book Antiqua" panose="02040602050305030304" pitchFamily="18" charset="0"/>
              </a:rPr>
              <a:t>¿Estamos </a:t>
            </a:r>
            <a:r>
              <a:rPr lang="en-US" sz="2400" b="1" dirty="0" err="1">
                <a:latin typeface="Book Antiqua" panose="02040602050305030304" pitchFamily="18" charset="0"/>
              </a:rPr>
              <a:t>abiertos</a:t>
            </a:r>
            <a:r>
              <a:rPr lang="en-US" sz="2400" b="1" dirty="0">
                <a:latin typeface="Book Antiqua" panose="02040602050305030304" pitchFamily="18" charset="0"/>
              </a:rPr>
              <a:t> a la </a:t>
            </a:r>
            <a:r>
              <a:rPr lang="en-US" sz="2400" b="1" dirty="0" err="1">
                <a:latin typeface="Book Antiqua" panose="02040602050305030304" pitchFamily="18" charset="0"/>
              </a:rPr>
              <a:t>crítica</a:t>
            </a:r>
            <a:r>
              <a:rPr lang="en-US" sz="2400" b="1" dirty="0">
                <a:latin typeface="Book Antiqua" panose="02040602050305030304" pitchFamily="18" charset="0"/>
              </a:rPr>
              <a:t> y </a:t>
            </a:r>
            <a:r>
              <a:rPr lang="en-US" sz="2400" b="1" dirty="0" err="1">
                <a:latin typeface="Book Antiqua" panose="02040602050305030304" pitchFamily="18" charset="0"/>
              </a:rPr>
              <a:t>corrección</a:t>
            </a:r>
            <a:r>
              <a:rPr lang="en-US" sz="2400" b="1" dirty="0">
                <a:latin typeface="Book Antiqua" panose="02040602050305030304" pitchFamily="18" charset="0"/>
              </a:rPr>
              <a:t> </a:t>
            </a:r>
            <a:r>
              <a:rPr lang="en-US" sz="2400" b="1" dirty="0" err="1">
                <a:latin typeface="Book Antiqua" panose="02040602050305030304" pitchFamily="18" charset="0"/>
              </a:rPr>
              <a:t>útiles</a:t>
            </a:r>
            <a:r>
              <a:rPr lang="en-US" sz="2400" b="1" dirty="0">
                <a:latin typeface="Book Antiqua" panose="02040602050305030304" pitchFamily="18" charset="0"/>
              </a:rPr>
              <a:t> de </a:t>
            </a:r>
            <a:r>
              <a:rPr lang="en-US" sz="2400" b="1" dirty="0" err="1">
                <a:latin typeface="Book Antiqua" panose="02040602050305030304" pitchFamily="18" charset="0"/>
              </a:rPr>
              <a:t>nuestros</a:t>
            </a:r>
            <a:r>
              <a:rPr lang="en-US" sz="2400" b="1" dirty="0">
                <a:latin typeface="Book Antiqua" panose="02040602050305030304" pitchFamily="18" charset="0"/>
              </a:rPr>
              <a:t> </a:t>
            </a:r>
            <a:r>
              <a:rPr lang="en-US" sz="2400" b="1" dirty="0" err="1">
                <a:latin typeface="Book Antiqua" panose="02040602050305030304" pitchFamily="18" charset="0"/>
              </a:rPr>
              <a:t>hermanos</a:t>
            </a:r>
            <a:r>
              <a:rPr lang="en-US" sz="2400" b="1" dirty="0">
                <a:latin typeface="Book Antiqua" panose="02040602050305030304" pitchFamily="18" charset="0"/>
              </a:rPr>
              <a:t>? </a:t>
            </a:r>
          </a:p>
          <a:p>
            <a:r>
              <a:rPr lang="en-US" sz="2400" b="1" dirty="0">
                <a:latin typeface="Book Antiqua" panose="02040602050305030304" pitchFamily="18" charset="0"/>
              </a:rPr>
              <a:t>Si </a:t>
            </a:r>
            <a:r>
              <a:rPr lang="en-US" sz="2400" b="1" dirty="0" err="1">
                <a:latin typeface="Book Antiqua" panose="02040602050305030304" pitchFamily="18" charset="0"/>
              </a:rPr>
              <a:t>los</a:t>
            </a:r>
            <a:r>
              <a:rPr lang="en-US" sz="2400" b="1" dirty="0">
                <a:latin typeface="Book Antiqua" panose="02040602050305030304" pitchFamily="18" charset="0"/>
              </a:rPr>
              <a:t> </a:t>
            </a:r>
            <a:r>
              <a:rPr lang="en-US" sz="2400" b="1" dirty="0" err="1">
                <a:latin typeface="Book Antiqua" panose="02040602050305030304" pitchFamily="18" charset="0"/>
              </a:rPr>
              <a:t>ancianos</a:t>
            </a:r>
            <a:r>
              <a:rPr lang="en-US" sz="2400" b="1" dirty="0">
                <a:latin typeface="Book Antiqua" panose="02040602050305030304" pitchFamily="18" charset="0"/>
              </a:rPr>
              <a:t> </a:t>
            </a:r>
            <a:r>
              <a:rPr lang="en-US" sz="2400" b="1" dirty="0" err="1">
                <a:latin typeface="Book Antiqua" panose="02040602050305030304" pitchFamily="18" charset="0"/>
              </a:rPr>
              <a:t>vienen</a:t>
            </a:r>
            <a:r>
              <a:rPr lang="en-US" sz="2400" b="1" dirty="0">
                <a:latin typeface="Book Antiqua" panose="02040602050305030304" pitchFamily="18" charset="0"/>
              </a:rPr>
              <a:t> a </a:t>
            </a:r>
            <a:r>
              <a:rPr lang="en-US" sz="2400" b="1" dirty="0" err="1">
                <a:latin typeface="Book Antiqua" panose="02040602050305030304" pitchFamily="18" charset="0"/>
              </a:rPr>
              <a:t>visitarte</a:t>
            </a:r>
            <a:r>
              <a:rPr lang="en-US" sz="2400" b="1" dirty="0">
                <a:latin typeface="Book Antiqua" panose="02040602050305030304" pitchFamily="18" charset="0"/>
              </a:rPr>
              <a:t> y </a:t>
            </a:r>
            <a:r>
              <a:rPr lang="en-US" sz="2400" b="1" dirty="0" err="1">
                <a:latin typeface="Book Antiqua" panose="02040602050305030304" pitchFamily="18" charset="0"/>
              </a:rPr>
              <a:t>te</a:t>
            </a:r>
            <a:r>
              <a:rPr lang="en-US" sz="2400" b="1" dirty="0">
                <a:latin typeface="Book Antiqua" panose="02040602050305030304" pitchFamily="18" charset="0"/>
              </a:rPr>
              <a:t> </a:t>
            </a:r>
            <a:r>
              <a:rPr lang="en-US" sz="2400" b="1" dirty="0" err="1">
                <a:latin typeface="Book Antiqua" panose="02040602050305030304" pitchFamily="18" charset="0"/>
              </a:rPr>
              <a:t>ofrecen</a:t>
            </a:r>
            <a:r>
              <a:rPr lang="en-US" sz="2400" b="1" dirty="0">
                <a:latin typeface="Book Antiqua" panose="02040602050305030304" pitchFamily="18" charset="0"/>
              </a:rPr>
              <a:t> </a:t>
            </a:r>
            <a:r>
              <a:rPr lang="en-US" sz="2400" b="1" dirty="0" err="1">
                <a:latin typeface="Book Antiqua" panose="02040602050305030304" pitchFamily="18" charset="0"/>
              </a:rPr>
              <a:t>sugerencias</a:t>
            </a:r>
            <a:r>
              <a:rPr lang="en-US" sz="2400" b="1" dirty="0">
                <a:latin typeface="Book Antiqua" panose="02040602050305030304" pitchFamily="18" charset="0"/>
              </a:rPr>
              <a:t> y </a:t>
            </a:r>
            <a:r>
              <a:rPr lang="en-US" sz="2400" b="1" dirty="0" err="1">
                <a:latin typeface="Book Antiqua" panose="02040602050305030304" pitchFamily="18" charset="0"/>
              </a:rPr>
              <a:t>disciplina</a:t>
            </a:r>
            <a:r>
              <a:rPr lang="en-US" sz="2400" b="1" dirty="0">
                <a:latin typeface="Book Antiqua" panose="02040602050305030304" pitchFamily="18" charset="0"/>
              </a:rPr>
              <a:t>, ¿</a:t>
            </a:r>
            <a:r>
              <a:rPr lang="en-US" sz="2400" b="1" dirty="0" err="1">
                <a:latin typeface="Book Antiqua" panose="02040602050305030304" pitchFamily="18" charset="0"/>
              </a:rPr>
              <a:t>cómo</a:t>
            </a:r>
            <a:r>
              <a:rPr lang="en-US" sz="2400" b="1" dirty="0">
                <a:latin typeface="Book Antiqua" panose="02040602050305030304" pitchFamily="18" charset="0"/>
              </a:rPr>
              <a:t> </a:t>
            </a:r>
            <a:r>
              <a:rPr lang="en-US" sz="2400" b="1" dirty="0" err="1">
                <a:latin typeface="Book Antiqua" panose="02040602050305030304" pitchFamily="18" charset="0"/>
              </a:rPr>
              <a:t>respondes</a:t>
            </a:r>
            <a:r>
              <a:rPr lang="en-US" sz="2400" b="1" dirty="0">
                <a:latin typeface="Book Antiqua" panose="02040602050305030304" pitchFamily="18" charset="0"/>
              </a:rPr>
              <a:t>? </a:t>
            </a:r>
          </a:p>
          <a:p>
            <a:r>
              <a:rPr lang="en-US" sz="2400" b="1" dirty="0">
                <a:latin typeface="Book Antiqua" panose="02040602050305030304" pitchFamily="18" charset="0"/>
              </a:rPr>
              <a:t>Si </a:t>
            </a:r>
            <a:r>
              <a:rPr lang="en-US" sz="2400" b="1" dirty="0" err="1">
                <a:latin typeface="Book Antiqua" panose="02040602050305030304" pitchFamily="18" charset="0"/>
              </a:rPr>
              <a:t>estás</a:t>
            </a:r>
            <a:r>
              <a:rPr lang="en-US" sz="2400" b="1" dirty="0">
                <a:latin typeface="Book Antiqua" panose="02040602050305030304" pitchFamily="18" charset="0"/>
              </a:rPr>
              <a:t> </a:t>
            </a:r>
            <a:r>
              <a:rPr lang="en-US" sz="2400" b="1" dirty="0" err="1">
                <a:latin typeface="Book Antiqua" panose="02040602050305030304" pitchFamily="18" charset="0"/>
              </a:rPr>
              <a:t>recibiendo</a:t>
            </a:r>
            <a:r>
              <a:rPr lang="en-US" sz="2400" b="1" dirty="0">
                <a:latin typeface="Book Antiqua" panose="02040602050305030304" pitchFamily="18" charset="0"/>
              </a:rPr>
              <a:t> </a:t>
            </a:r>
            <a:r>
              <a:rPr lang="en-US" sz="2400" b="1" dirty="0" err="1">
                <a:latin typeface="Book Antiqua" panose="02040602050305030304" pitchFamily="18" charset="0"/>
              </a:rPr>
              <a:t>humildemente</a:t>
            </a:r>
            <a:r>
              <a:rPr lang="en-US" sz="2400" b="1" dirty="0">
                <a:latin typeface="Book Antiqua" panose="02040602050305030304" pitchFamily="18" charset="0"/>
              </a:rPr>
              <a:t> la Palabra </a:t>
            </a:r>
            <a:r>
              <a:rPr lang="en-US" sz="2400" b="1" dirty="0" err="1">
                <a:latin typeface="Book Antiqua" panose="02040602050305030304" pitchFamily="18" charset="0"/>
              </a:rPr>
              <a:t>implantada</a:t>
            </a:r>
            <a:r>
              <a:rPr lang="en-US" sz="2400" b="1" dirty="0">
                <a:latin typeface="Book Antiqua" panose="02040602050305030304" pitchFamily="18" charset="0"/>
              </a:rPr>
              <a:t>, </a:t>
            </a:r>
            <a:r>
              <a:rPr lang="en-US" sz="2400" b="1" dirty="0" err="1">
                <a:latin typeface="Book Antiqua" panose="02040602050305030304" pitchFamily="18" charset="0"/>
              </a:rPr>
              <a:t>aceptarás</a:t>
            </a:r>
            <a:r>
              <a:rPr lang="en-US" sz="2400" b="1" dirty="0">
                <a:latin typeface="Book Antiqua" panose="02040602050305030304" pitchFamily="18" charset="0"/>
              </a:rPr>
              <a:t> las </a:t>
            </a:r>
            <a:r>
              <a:rPr lang="en-US" sz="2400" b="1" dirty="0" err="1">
                <a:latin typeface="Book Antiqua" panose="02040602050305030304" pitchFamily="18" charset="0"/>
              </a:rPr>
              <a:t>sugerencias</a:t>
            </a:r>
            <a:r>
              <a:rPr lang="en-US" sz="2400" b="1" dirty="0">
                <a:latin typeface="Book Antiqua" panose="02040602050305030304" pitchFamily="18" charset="0"/>
              </a:rPr>
              <a:t> de las </a:t>
            </a:r>
            <a:r>
              <a:rPr lang="en-US" sz="2400" b="1" dirty="0" err="1">
                <a:latin typeface="Book Antiqua" panose="02040602050305030304" pitchFamily="18" charset="0"/>
              </a:rPr>
              <a:t>Escrituras</a:t>
            </a:r>
            <a:r>
              <a:rPr lang="en-US" sz="2400" b="1" dirty="0">
                <a:latin typeface="Book Antiqua" panose="02040602050305030304" pitchFamily="18" charset="0"/>
              </a:rPr>
              <a:t> y </a:t>
            </a:r>
            <a:r>
              <a:rPr lang="en-US" sz="2400" b="1" dirty="0" err="1">
                <a:latin typeface="Book Antiqua" panose="02040602050305030304" pitchFamily="18" charset="0"/>
              </a:rPr>
              <a:t>te</a:t>
            </a:r>
            <a:r>
              <a:rPr lang="en-US" sz="2400" b="1" dirty="0">
                <a:latin typeface="Book Antiqua" panose="02040602050305030304" pitchFamily="18" charset="0"/>
              </a:rPr>
              <a:t> </a:t>
            </a:r>
            <a:r>
              <a:rPr lang="en-US" sz="2400" b="1" dirty="0" err="1">
                <a:latin typeface="Book Antiqua" panose="02040602050305030304" pitchFamily="18" charset="0"/>
              </a:rPr>
              <a:t>arrepentirás</a:t>
            </a:r>
            <a:r>
              <a:rPr lang="en-US" sz="2400" b="1" dirty="0">
                <a:latin typeface="Book Antiqua" panose="02040602050305030304" pitchFamily="18" charset="0"/>
              </a:rPr>
              <a:t> </a:t>
            </a:r>
            <a:r>
              <a:rPr lang="en-US" sz="2400" b="1" dirty="0" err="1">
                <a:latin typeface="Book Antiqua" panose="02040602050305030304" pitchFamily="18" charset="0"/>
              </a:rPr>
              <a:t>humildemente</a:t>
            </a:r>
            <a:r>
              <a:rPr lang="en-US" sz="2400" b="1" dirty="0">
                <a:latin typeface="Book Antiqua" panose="02040602050305030304" pitchFamily="18" charset="0"/>
              </a:rPr>
              <a:t> y </a:t>
            </a:r>
            <a:r>
              <a:rPr lang="en-US" sz="2400" b="1" dirty="0" err="1">
                <a:latin typeface="Book Antiqua" panose="02040602050305030304" pitchFamily="18" charset="0"/>
              </a:rPr>
              <a:t>cambiarás</a:t>
            </a:r>
            <a:r>
              <a:rPr lang="en-US" sz="2400" b="1" dirty="0">
                <a:latin typeface="Book Antiqua" panose="02040602050305030304" pitchFamily="18" charset="0"/>
              </a:rPr>
              <a:t> </a:t>
            </a:r>
            <a:r>
              <a:rPr lang="en-US" sz="2400" b="1" dirty="0" err="1">
                <a:latin typeface="Book Antiqua" panose="02040602050305030304" pitchFamily="18" charset="0"/>
              </a:rPr>
              <a:t>tu</a:t>
            </a:r>
            <a:r>
              <a:rPr lang="en-US" sz="2400" b="1" dirty="0">
                <a:latin typeface="Book Antiqua" panose="02040602050305030304" pitchFamily="18" charset="0"/>
              </a:rPr>
              <a:t> </a:t>
            </a:r>
            <a:r>
              <a:rPr lang="en-US" sz="2400" b="1" dirty="0" err="1">
                <a:latin typeface="Book Antiqua" panose="02040602050305030304" pitchFamily="18" charset="0"/>
              </a:rPr>
              <a:t>vida</a:t>
            </a:r>
            <a:r>
              <a:rPr lang="en-US" sz="2400" b="1" dirty="0">
                <a:latin typeface="Book Antiqua" panose="02040602050305030304" pitchFamily="18" charset="0"/>
              </a:rPr>
              <a:t>. </a:t>
            </a:r>
          </a:p>
        </p:txBody>
      </p:sp>
    </p:spTree>
    <p:extLst>
      <p:ext uri="{BB962C8B-B14F-4D97-AF65-F5344CB8AC3E}">
        <p14:creationId xmlns:p14="http://schemas.microsoft.com/office/powerpoint/2010/main" xmlns="" val="1609439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42D3E3-BF14-402D-B05E-91028EE2677A}"/>
              </a:ext>
            </a:extLst>
          </p:cNvPr>
          <p:cNvSpPr>
            <a:spLocks noGrp="1"/>
          </p:cNvSpPr>
          <p:nvPr>
            <p:ph type="title"/>
          </p:nvPr>
        </p:nvSpPr>
        <p:spPr/>
        <p:txBody>
          <a:bodyPr/>
          <a:lstStyle/>
          <a:p>
            <a:pPr algn="ctr"/>
            <a:r>
              <a:rPr lang="en-US" sz="5400" b="1" i="1" u="sng" dirty="0" err="1"/>
              <a:t>Aplicación</a:t>
            </a:r>
            <a:endParaRPr lang="en-US" dirty="0"/>
          </a:p>
        </p:txBody>
      </p:sp>
      <p:sp>
        <p:nvSpPr>
          <p:cNvPr id="3" name="Content Placeholder 2">
            <a:extLst>
              <a:ext uri="{FF2B5EF4-FFF2-40B4-BE49-F238E27FC236}">
                <a16:creationId xmlns:a16="http://schemas.microsoft.com/office/drawing/2014/main" xmlns="" id="{1C6F733A-5F44-4D2C-925B-41B8A9BFA230}"/>
              </a:ext>
            </a:extLst>
          </p:cNvPr>
          <p:cNvSpPr>
            <a:spLocks noGrp="1"/>
          </p:cNvSpPr>
          <p:nvPr>
            <p:ph idx="1"/>
          </p:nvPr>
        </p:nvSpPr>
        <p:spPr>
          <a:xfrm>
            <a:off x="1250302" y="2049878"/>
            <a:ext cx="6830008" cy="4201632"/>
          </a:xfrm>
        </p:spPr>
        <p:txBody>
          <a:bodyPr>
            <a:normAutofit fontScale="92500" lnSpcReduction="10000"/>
          </a:bodyPr>
          <a:lstStyle/>
          <a:p>
            <a:r>
              <a:rPr lang="en-US" sz="2400" b="1" dirty="0">
                <a:latin typeface="Book Antiqua" panose="02040602050305030304" pitchFamily="18" charset="0"/>
              </a:rPr>
              <a:t>¿Eres </a:t>
            </a:r>
            <a:r>
              <a:rPr lang="en-US" sz="2400" b="1" dirty="0" err="1">
                <a:latin typeface="Book Antiqua" panose="02040602050305030304" pitchFamily="18" charset="0"/>
              </a:rPr>
              <a:t>fiel</a:t>
            </a:r>
            <a:r>
              <a:rPr lang="en-US" sz="2400" b="1" dirty="0">
                <a:latin typeface="Book Antiqua" panose="02040602050305030304" pitchFamily="18" charset="0"/>
              </a:rPr>
              <a:t> a Dios </a:t>
            </a:r>
            <a:r>
              <a:rPr lang="en-US" sz="2400" b="1" dirty="0" err="1">
                <a:latin typeface="Book Antiqua" panose="02040602050305030304" pitchFamily="18" charset="0"/>
              </a:rPr>
              <a:t>en</a:t>
            </a:r>
            <a:r>
              <a:rPr lang="en-US" sz="2400" b="1" dirty="0">
                <a:latin typeface="Book Antiqua" panose="02040602050305030304" pitchFamily="18" charset="0"/>
              </a:rPr>
              <a:t> </a:t>
            </a:r>
            <a:r>
              <a:rPr lang="en-US" sz="2400" b="1" dirty="0" err="1">
                <a:latin typeface="Book Antiqua" panose="02040602050305030304" pitchFamily="18" charset="0"/>
              </a:rPr>
              <a:t>este</a:t>
            </a:r>
            <a:r>
              <a:rPr lang="en-US" sz="2400" b="1" dirty="0">
                <a:latin typeface="Book Antiqua" panose="02040602050305030304" pitchFamily="18" charset="0"/>
              </a:rPr>
              <a:t> </a:t>
            </a:r>
            <a:r>
              <a:rPr lang="en-US" sz="2400" b="1" dirty="0" err="1">
                <a:latin typeface="Book Antiqua" panose="02040602050305030304" pitchFamily="18" charset="0"/>
              </a:rPr>
              <a:t>momento</a:t>
            </a:r>
            <a:r>
              <a:rPr lang="en-US" sz="2400" b="1" dirty="0">
                <a:latin typeface="Book Antiqua" panose="02040602050305030304" pitchFamily="18" charset="0"/>
              </a:rPr>
              <a:t>?</a:t>
            </a:r>
          </a:p>
          <a:p>
            <a:r>
              <a:rPr lang="en-US" sz="2400" b="1" dirty="0">
                <a:latin typeface="Book Antiqua" panose="02040602050305030304" pitchFamily="18" charset="0"/>
              </a:rPr>
              <a:t>Si no </a:t>
            </a:r>
            <a:r>
              <a:rPr lang="en-US" sz="2400" b="1" dirty="0" err="1">
                <a:latin typeface="Book Antiqua" panose="02040602050305030304" pitchFamily="18" charset="0"/>
              </a:rPr>
              <a:t>eres</a:t>
            </a:r>
            <a:r>
              <a:rPr lang="en-US" sz="2400" b="1" dirty="0">
                <a:latin typeface="Book Antiqua" panose="02040602050305030304" pitchFamily="18" charset="0"/>
              </a:rPr>
              <a:t> </a:t>
            </a:r>
            <a:r>
              <a:rPr lang="en-US" sz="2400" b="1" dirty="0" err="1">
                <a:latin typeface="Book Antiqua" panose="02040602050305030304" pitchFamily="18" charset="0"/>
              </a:rPr>
              <a:t>cristiano</a:t>
            </a:r>
            <a:r>
              <a:rPr lang="en-US" sz="2400" b="1" dirty="0">
                <a:latin typeface="Book Antiqua" panose="02040602050305030304" pitchFamily="18" charset="0"/>
              </a:rPr>
              <a:t>, (no has </a:t>
            </a:r>
            <a:r>
              <a:rPr lang="en-US" sz="2400" b="1" dirty="0" err="1">
                <a:latin typeface="Book Antiqua" panose="02040602050305030304" pitchFamily="18" charset="0"/>
              </a:rPr>
              <a:t>creído</a:t>
            </a:r>
            <a:r>
              <a:rPr lang="en-US" sz="2400" b="1" dirty="0">
                <a:latin typeface="Book Antiqua" panose="02040602050305030304" pitchFamily="18" charset="0"/>
              </a:rPr>
              <a:t> </a:t>
            </a:r>
            <a:r>
              <a:rPr lang="en-US" sz="2400" b="1" dirty="0" err="1">
                <a:latin typeface="Book Antiqua" panose="02040602050305030304" pitchFamily="18" charset="0"/>
              </a:rPr>
              <a:t>en</a:t>
            </a:r>
            <a:r>
              <a:rPr lang="en-US" sz="2400" b="1" dirty="0">
                <a:latin typeface="Book Antiqua" panose="02040602050305030304" pitchFamily="18" charset="0"/>
              </a:rPr>
              <a:t> Cristo, no </a:t>
            </a:r>
            <a:r>
              <a:rPr lang="en-US" sz="2400" b="1" dirty="0" err="1">
                <a:latin typeface="Book Antiqua" panose="02040602050305030304" pitchFamily="18" charset="0"/>
              </a:rPr>
              <a:t>te</a:t>
            </a:r>
            <a:r>
              <a:rPr lang="en-US" sz="2400" b="1" dirty="0">
                <a:latin typeface="Book Antiqua" panose="02040602050305030304" pitchFamily="18" charset="0"/>
              </a:rPr>
              <a:t> has </a:t>
            </a:r>
            <a:r>
              <a:rPr lang="en-US" sz="2400" b="1" dirty="0" err="1">
                <a:latin typeface="Book Antiqua" panose="02040602050305030304" pitchFamily="18" charset="0"/>
              </a:rPr>
              <a:t>arrepentido</a:t>
            </a:r>
            <a:r>
              <a:rPr lang="en-US" sz="2400" b="1" dirty="0">
                <a:latin typeface="Book Antiqua" panose="02040602050305030304" pitchFamily="18" charset="0"/>
              </a:rPr>
              <a:t> de </a:t>
            </a:r>
            <a:r>
              <a:rPr lang="en-US" sz="2400" b="1" dirty="0" err="1">
                <a:latin typeface="Book Antiqua" panose="02040602050305030304" pitchFamily="18" charset="0"/>
              </a:rPr>
              <a:t>tus</a:t>
            </a:r>
            <a:r>
              <a:rPr lang="en-US" sz="2400" b="1" dirty="0">
                <a:latin typeface="Book Antiqua" panose="02040602050305030304" pitchFamily="18" charset="0"/>
              </a:rPr>
              <a:t> </a:t>
            </a:r>
            <a:r>
              <a:rPr lang="en-US" sz="2400" b="1" dirty="0" err="1">
                <a:latin typeface="Book Antiqua" panose="02040602050305030304" pitchFamily="18" charset="0"/>
              </a:rPr>
              <a:t>pecados</a:t>
            </a:r>
            <a:r>
              <a:rPr lang="en-US" sz="2400" b="1" dirty="0">
                <a:latin typeface="Book Antiqua" panose="02040602050305030304" pitchFamily="18" charset="0"/>
              </a:rPr>
              <a:t>, no has </a:t>
            </a:r>
            <a:r>
              <a:rPr lang="en-US" sz="2400" b="1" dirty="0" err="1">
                <a:latin typeface="Book Antiqua" panose="02040602050305030304" pitchFamily="18" charset="0"/>
              </a:rPr>
              <a:t>confesado</a:t>
            </a:r>
            <a:r>
              <a:rPr lang="en-US" sz="2400" b="1" dirty="0">
                <a:latin typeface="Book Antiqua" panose="02040602050305030304" pitchFamily="18" charset="0"/>
              </a:rPr>
              <a:t> a Cristo </a:t>
            </a:r>
            <a:r>
              <a:rPr lang="en-US" sz="2400" b="1" dirty="0" err="1">
                <a:latin typeface="Book Antiqua" panose="02040602050305030304" pitchFamily="18" charset="0"/>
              </a:rPr>
              <a:t>como</a:t>
            </a:r>
            <a:r>
              <a:rPr lang="en-US" sz="2400" b="1" dirty="0">
                <a:latin typeface="Book Antiqua" panose="02040602050305030304" pitchFamily="18" charset="0"/>
              </a:rPr>
              <a:t> </a:t>
            </a:r>
            <a:r>
              <a:rPr lang="en-US" sz="2400" b="1" dirty="0" err="1">
                <a:latin typeface="Book Antiqua" panose="02040602050305030304" pitchFamily="18" charset="0"/>
              </a:rPr>
              <a:t>hijo</a:t>
            </a:r>
            <a:r>
              <a:rPr lang="en-US" sz="2400" b="1" dirty="0">
                <a:latin typeface="Book Antiqua" panose="02040602050305030304" pitchFamily="18" charset="0"/>
              </a:rPr>
              <a:t> de Dios y no has </a:t>
            </a:r>
            <a:r>
              <a:rPr lang="en-US" sz="2400" b="1" dirty="0" err="1">
                <a:latin typeface="Book Antiqua" panose="02040602050305030304" pitchFamily="18" charset="0"/>
              </a:rPr>
              <a:t>sido</a:t>
            </a:r>
            <a:r>
              <a:rPr lang="en-US" sz="2400" b="1" dirty="0">
                <a:latin typeface="Book Antiqua" panose="02040602050305030304" pitchFamily="18" charset="0"/>
              </a:rPr>
              <a:t> </a:t>
            </a:r>
            <a:r>
              <a:rPr lang="en-US" sz="2400" b="1" dirty="0" err="1">
                <a:latin typeface="Book Antiqua" panose="02040602050305030304" pitchFamily="18" charset="0"/>
              </a:rPr>
              <a:t>bautizado</a:t>
            </a:r>
            <a:r>
              <a:rPr lang="en-US" sz="2400" b="1" dirty="0">
                <a:latin typeface="Book Antiqua" panose="02040602050305030304" pitchFamily="18" charset="0"/>
              </a:rPr>
              <a:t> para el </a:t>
            </a:r>
            <a:r>
              <a:rPr lang="en-US" sz="2400" b="1" dirty="0" err="1">
                <a:latin typeface="Book Antiqua" panose="02040602050305030304" pitchFamily="18" charset="0"/>
              </a:rPr>
              <a:t>perdón</a:t>
            </a:r>
            <a:r>
              <a:rPr lang="en-US" sz="2400" b="1" dirty="0">
                <a:latin typeface="Book Antiqua" panose="02040602050305030304" pitchFamily="18" charset="0"/>
              </a:rPr>
              <a:t> de </a:t>
            </a:r>
            <a:r>
              <a:rPr lang="en-US" sz="2400" b="1" dirty="0" err="1">
                <a:latin typeface="Book Antiqua" panose="02040602050305030304" pitchFamily="18" charset="0"/>
              </a:rPr>
              <a:t>tus</a:t>
            </a:r>
            <a:r>
              <a:rPr lang="en-US" sz="2400" b="1" dirty="0">
                <a:latin typeface="Book Antiqua" panose="02040602050305030304" pitchFamily="18" charset="0"/>
              </a:rPr>
              <a:t> </a:t>
            </a:r>
            <a:r>
              <a:rPr lang="en-US" sz="2400" b="1" dirty="0" err="1">
                <a:latin typeface="Book Antiqua" panose="02040602050305030304" pitchFamily="18" charset="0"/>
              </a:rPr>
              <a:t>pecados</a:t>
            </a:r>
            <a:r>
              <a:rPr lang="en-US" sz="2400" b="1" dirty="0">
                <a:latin typeface="Book Antiqua" panose="02040602050305030304" pitchFamily="18" charset="0"/>
              </a:rPr>
              <a:t>), </a:t>
            </a:r>
            <a:r>
              <a:rPr lang="en-US" sz="2400" b="1" dirty="0" err="1">
                <a:latin typeface="Book Antiqua" panose="02040602050305030304" pitchFamily="18" charset="0"/>
              </a:rPr>
              <a:t>entonces</a:t>
            </a:r>
            <a:r>
              <a:rPr lang="en-US" sz="2400" b="1" dirty="0">
                <a:latin typeface="Book Antiqua" panose="02040602050305030304" pitchFamily="18" charset="0"/>
              </a:rPr>
              <a:t> no has </a:t>
            </a:r>
            <a:r>
              <a:rPr lang="en-US" sz="2400" b="1" dirty="0" err="1">
                <a:latin typeface="Book Antiqua" panose="02040602050305030304" pitchFamily="18" charset="0"/>
              </a:rPr>
              <a:t>recibido</a:t>
            </a:r>
            <a:r>
              <a:rPr lang="en-US" sz="2400" b="1" dirty="0">
                <a:latin typeface="Book Antiqua" panose="02040602050305030304" pitchFamily="18" charset="0"/>
              </a:rPr>
              <a:t> la palabra </a:t>
            </a:r>
            <a:r>
              <a:rPr lang="en-US" sz="2400" b="1" dirty="0" err="1">
                <a:latin typeface="Book Antiqua" panose="02040602050305030304" pitchFamily="18" charset="0"/>
              </a:rPr>
              <a:t>implantada</a:t>
            </a:r>
            <a:r>
              <a:rPr lang="en-US" sz="2400" b="1" dirty="0">
                <a:latin typeface="Book Antiqua" panose="02040602050305030304" pitchFamily="18" charset="0"/>
              </a:rPr>
              <a:t>, que </a:t>
            </a:r>
            <a:r>
              <a:rPr lang="en-US" sz="2400" b="1" dirty="0" err="1">
                <a:latin typeface="Book Antiqua" panose="02040602050305030304" pitchFamily="18" charset="0"/>
              </a:rPr>
              <a:t>es</a:t>
            </a:r>
            <a:r>
              <a:rPr lang="en-US" sz="2400" b="1" dirty="0">
                <a:latin typeface="Book Antiqua" panose="02040602050305030304" pitchFamily="18" charset="0"/>
              </a:rPr>
              <a:t> </a:t>
            </a:r>
            <a:r>
              <a:rPr lang="en-US" sz="2400" b="1" dirty="0" err="1">
                <a:latin typeface="Book Antiqua" panose="02040602050305030304" pitchFamily="18" charset="0"/>
              </a:rPr>
              <a:t>capaz</a:t>
            </a:r>
            <a:r>
              <a:rPr lang="en-US" sz="2400" b="1" dirty="0">
                <a:latin typeface="Book Antiqua" panose="02040602050305030304" pitchFamily="18" charset="0"/>
              </a:rPr>
              <a:t> de </a:t>
            </a:r>
            <a:r>
              <a:rPr lang="en-US" sz="2400" b="1" dirty="0" err="1">
                <a:latin typeface="Book Antiqua" panose="02040602050305030304" pitchFamily="18" charset="0"/>
              </a:rPr>
              <a:t>salvar</a:t>
            </a:r>
            <a:r>
              <a:rPr lang="en-US" sz="2400" b="1" dirty="0">
                <a:latin typeface="Book Antiqua" panose="02040602050305030304" pitchFamily="18" charset="0"/>
              </a:rPr>
              <a:t> </a:t>
            </a:r>
            <a:r>
              <a:rPr lang="en-US" sz="2400" b="1" dirty="0" err="1">
                <a:latin typeface="Book Antiqua" panose="02040602050305030304" pitchFamily="18" charset="0"/>
              </a:rPr>
              <a:t>tu</a:t>
            </a:r>
            <a:r>
              <a:rPr lang="en-US" sz="2400" b="1" dirty="0">
                <a:latin typeface="Book Antiqua" panose="02040602050305030304" pitchFamily="18" charset="0"/>
              </a:rPr>
              <a:t> alma!</a:t>
            </a:r>
          </a:p>
          <a:p>
            <a:r>
              <a:rPr lang="en-US" sz="2400" b="1" dirty="0">
                <a:latin typeface="Book Antiqua" panose="02040602050305030304" pitchFamily="18" charset="0"/>
              </a:rPr>
              <a:t>O </a:t>
            </a:r>
            <a:r>
              <a:rPr lang="en-US" sz="2400" b="1" dirty="0" err="1">
                <a:latin typeface="Book Antiqua" panose="02040602050305030304" pitchFamily="18" charset="0"/>
              </a:rPr>
              <a:t>si</a:t>
            </a:r>
            <a:r>
              <a:rPr lang="en-US" sz="2400" b="1" dirty="0">
                <a:latin typeface="Book Antiqua" panose="02040602050305030304" pitchFamily="18" charset="0"/>
              </a:rPr>
              <a:t> </a:t>
            </a:r>
            <a:r>
              <a:rPr lang="en-US" sz="2400" b="1" dirty="0" err="1">
                <a:latin typeface="Book Antiqua" panose="02040602050305030304" pitchFamily="18" charset="0"/>
              </a:rPr>
              <a:t>eres</a:t>
            </a:r>
            <a:r>
              <a:rPr lang="en-US" sz="2400" b="1" dirty="0">
                <a:latin typeface="Book Antiqua" panose="02040602050305030304" pitchFamily="18" charset="0"/>
              </a:rPr>
              <a:t> </a:t>
            </a:r>
            <a:r>
              <a:rPr lang="en-US" sz="2400" b="1" dirty="0" err="1">
                <a:latin typeface="Book Antiqua" panose="02040602050305030304" pitchFamily="18" charset="0"/>
              </a:rPr>
              <a:t>cristiano</a:t>
            </a:r>
            <a:r>
              <a:rPr lang="en-US" sz="2400" b="1" dirty="0">
                <a:latin typeface="Book Antiqua" panose="02040602050305030304" pitchFamily="18" charset="0"/>
              </a:rPr>
              <a:t>, </a:t>
            </a:r>
            <a:r>
              <a:rPr lang="en-US" sz="2400" b="1" dirty="0" err="1">
                <a:latin typeface="Book Antiqua" panose="02040602050305030304" pitchFamily="18" charset="0"/>
              </a:rPr>
              <a:t>pero</a:t>
            </a:r>
            <a:r>
              <a:rPr lang="en-US" sz="2400" b="1" dirty="0">
                <a:latin typeface="Book Antiqua" panose="02040602050305030304" pitchFamily="18" charset="0"/>
              </a:rPr>
              <a:t> has </a:t>
            </a:r>
            <a:r>
              <a:rPr lang="en-US" sz="2400" b="1" dirty="0" err="1">
                <a:latin typeface="Book Antiqua" panose="02040602050305030304" pitchFamily="18" charset="0"/>
              </a:rPr>
              <a:t>pecado</a:t>
            </a:r>
            <a:r>
              <a:rPr lang="en-US" sz="2400" b="1" dirty="0">
                <a:latin typeface="Book Antiqua" panose="02040602050305030304" pitchFamily="18" charset="0"/>
              </a:rPr>
              <a:t> y </a:t>
            </a:r>
            <a:r>
              <a:rPr lang="en-US" sz="2400" b="1" dirty="0" err="1">
                <a:latin typeface="Book Antiqua" panose="02040602050305030304" pitchFamily="18" charset="0"/>
              </a:rPr>
              <a:t>caído</a:t>
            </a:r>
            <a:r>
              <a:rPr lang="en-US" sz="2400" b="1" dirty="0">
                <a:latin typeface="Book Antiqua" panose="02040602050305030304" pitchFamily="18" charset="0"/>
              </a:rPr>
              <a:t>, ¿</a:t>
            </a:r>
            <a:r>
              <a:rPr lang="en-US" sz="2400" b="1" dirty="0" err="1">
                <a:latin typeface="Book Antiqua" panose="02040602050305030304" pitchFamily="18" charset="0"/>
              </a:rPr>
              <a:t>por</a:t>
            </a:r>
            <a:r>
              <a:rPr lang="en-US" sz="2400" b="1" dirty="0">
                <a:latin typeface="Book Antiqua" panose="02040602050305030304" pitchFamily="18" charset="0"/>
              </a:rPr>
              <a:t> </a:t>
            </a:r>
            <a:r>
              <a:rPr lang="en-US" sz="2400" b="1" dirty="0" err="1">
                <a:latin typeface="Book Antiqua" panose="02040602050305030304" pitchFamily="18" charset="0"/>
              </a:rPr>
              <a:t>qué</a:t>
            </a:r>
            <a:r>
              <a:rPr lang="en-US" sz="2400" b="1" dirty="0">
                <a:latin typeface="Book Antiqua" panose="02040602050305030304" pitchFamily="18" charset="0"/>
              </a:rPr>
              <a:t> no </a:t>
            </a:r>
            <a:r>
              <a:rPr lang="en-US" sz="2400" b="1" dirty="0" err="1">
                <a:latin typeface="Book Antiqua" panose="02040602050305030304" pitchFamily="18" charset="0"/>
              </a:rPr>
              <a:t>recibes</a:t>
            </a:r>
            <a:r>
              <a:rPr lang="en-US" sz="2400" b="1" dirty="0">
                <a:latin typeface="Book Antiqua" panose="02040602050305030304" pitchFamily="18" charset="0"/>
              </a:rPr>
              <a:t> la palabra </a:t>
            </a:r>
            <a:r>
              <a:rPr lang="en-US" sz="2400" b="1" dirty="0" err="1">
                <a:latin typeface="Book Antiqua" panose="02040602050305030304" pitchFamily="18" charset="0"/>
              </a:rPr>
              <a:t>implantada</a:t>
            </a:r>
            <a:r>
              <a:rPr lang="en-US" sz="2400" b="1" dirty="0">
                <a:latin typeface="Book Antiqua" panose="02040602050305030304" pitchFamily="18" charset="0"/>
              </a:rPr>
              <a:t> y </a:t>
            </a:r>
            <a:r>
              <a:rPr lang="en-US" sz="2400" b="1" dirty="0" err="1">
                <a:latin typeface="Book Antiqua" panose="02040602050305030304" pitchFamily="18" charset="0"/>
              </a:rPr>
              <a:t>vuelves</a:t>
            </a:r>
            <a:r>
              <a:rPr lang="en-US" sz="2400" b="1" dirty="0">
                <a:latin typeface="Book Antiqua" panose="02040602050305030304" pitchFamily="18" charset="0"/>
              </a:rPr>
              <a:t> a Dios con </a:t>
            </a:r>
            <a:r>
              <a:rPr lang="en-US" sz="2400" b="1" dirty="0" err="1">
                <a:latin typeface="Book Antiqua" panose="02040602050305030304" pitchFamily="18" charset="0"/>
              </a:rPr>
              <a:t>humildad</a:t>
            </a:r>
            <a:r>
              <a:rPr lang="en-US" sz="2400" b="1" dirty="0">
                <a:latin typeface="Book Antiqua" panose="02040602050305030304" pitchFamily="18" charset="0"/>
              </a:rPr>
              <a:t>? </a:t>
            </a:r>
          </a:p>
        </p:txBody>
      </p:sp>
    </p:spTree>
    <p:extLst>
      <p:ext uri="{BB962C8B-B14F-4D97-AF65-F5344CB8AC3E}">
        <p14:creationId xmlns:p14="http://schemas.microsoft.com/office/powerpoint/2010/main" xmlns="" val="21123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D6D01E-0077-4454-BCDD-C4C42943CAE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7E471A66-A4FE-4D6A-AC5C-368B9C44606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xmlns="" val="3538661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30F017-9F39-48EA-A259-290D34C3710E}"/>
              </a:ext>
            </a:extLst>
          </p:cNvPr>
          <p:cNvSpPr>
            <a:spLocks noGrp="1"/>
          </p:cNvSpPr>
          <p:nvPr>
            <p:ph type="ctrTitle"/>
          </p:nvPr>
        </p:nvSpPr>
        <p:spPr>
          <a:xfrm>
            <a:off x="1716260" y="3335693"/>
            <a:ext cx="5048434" cy="2268559"/>
          </a:xfrm>
        </p:spPr>
        <p:txBody>
          <a:bodyPr>
            <a:noAutofit/>
          </a:bodyPr>
          <a:lstStyle/>
          <a:p>
            <a:pPr algn="ctr"/>
            <a:r>
              <a:rPr lang="en-US" sz="6000" b="1" i="1" dirty="0" err="1">
                <a:latin typeface="Berlin Sans FB Demi" panose="020E0802020502020306" pitchFamily="34" charset="0"/>
              </a:rPr>
              <a:t>Recibiendo</a:t>
            </a:r>
            <a:r>
              <a:rPr lang="en-US" sz="6000" b="1" i="1" dirty="0">
                <a:latin typeface="Berlin Sans FB Demi" panose="020E0802020502020306" pitchFamily="34" charset="0"/>
              </a:rPr>
              <a:t> la palabra </a:t>
            </a:r>
            <a:r>
              <a:rPr lang="en-US" sz="6000" b="1" i="1" dirty="0" err="1">
                <a:latin typeface="Berlin Sans FB Demi" panose="020E0802020502020306" pitchFamily="34" charset="0"/>
              </a:rPr>
              <a:t>implantada</a:t>
            </a:r>
            <a:r>
              <a:rPr lang="en-US" sz="6000" b="1" i="1" dirty="0">
                <a:latin typeface="Berlin Sans FB Demi" panose="020E0802020502020306" pitchFamily="34" charset="0"/>
              </a:rPr>
              <a:t>  </a:t>
            </a:r>
          </a:p>
        </p:txBody>
      </p:sp>
      <p:sp>
        <p:nvSpPr>
          <p:cNvPr id="3" name="Subtitle 2">
            <a:extLst>
              <a:ext uri="{FF2B5EF4-FFF2-40B4-BE49-F238E27FC236}">
                <a16:creationId xmlns:a16="http://schemas.microsoft.com/office/drawing/2014/main" xmlns="" id="{3F7944AE-3042-4BF7-82E7-E27B83EFAECF}"/>
              </a:ext>
            </a:extLst>
          </p:cNvPr>
          <p:cNvSpPr>
            <a:spLocks noGrp="1"/>
          </p:cNvSpPr>
          <p:nvPr>
            <p:ph type="subTitle" idx="1"/>
          </p:nvPr>
        </p:nvSpPr>
        <p:spPr>
          <a:xfrm>
            <a:off x="2915063" y="2268787"/>
            <a:ext cx="3966114" cy="1160213"/>
          </a:xfrm>
        </p:spPr>
        <p:txBody>
          <a:bodyPr>
            <a:normAutofit/>
          </a:bodyPr>
          <a:lstStyle/>
          <a:p>
            <a:r>
              <a:rPr lang="en-US" sz="2800" b="1" i="1" dirty="0"/>
              <a:t>Santiago 1:19-21</a:t>
            </a:r>
          </a:p>
        </p:txBody>
      </p:sp>
    </p:spTree>
    <p:extLst>
      <p:ext uri="{BB962C8B-B14F-4D97-AF65-F5344CB8AC3E}">
        <p14:creationId xmlns:p14="http://schemas.microsoft.com/office/powerpoint/2010/main" xmlns="" val="12194807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DA64A4-BF53-4CD8-B64E-E5E0AD00C98C}"/>
              </a:ext>
            </a:extLst>
          </p:cNvPr>
          <p:cNvSpPr>
            <a:spLocks noGrp="1"/>
          </p:cNvSpPr>
          <p:nvPr>
            <p:ph type="title"/>
          </p:nvPr>
        </p:nvSpPr>
        <p:spPr/>
        <p:txBody>
          <a:bodyPr>
            <a:normAutofit/>
          </a:bodyPr>
          <a:lstStyle/>
          <a:p>
            <a:r>
              <a:rPr lang="en-US" sz="3600" i="1" u="sng" dirty="0">
                <a:latin typeface="Berlin Sans FB Demi" panose="020E0802020502020306" pitchFamily="34" charset="0"/>
              </a:rPr>
              <a:t>Palabra </a:t>
            </a:r>
            <a:r>
              <a:rPr lang="en-US" sz="3600" i="1" u="sng" dirty="0" err="1">
                <a:latin typeface="Berlin Sans FB Demi" panose="020E0802020502020306" pitchFamily="34" charset="0"/>
              </a:rPr>
              <a:t>Implantada</a:t>
            </a:r>
            <a:endParaRPr lang="en-US" sz="3600" i="1" u="sng" dirty="0">
              <a:latin typeface="Berlin Sans FB Demi" panose="020E0802020502020306" pitchFamily="34" charset="0"/>
            </a:endParaRPr>
          </a:p>
        </p:txBody>
      </p:sp>
      <p:sp>
        <p:nvSpPr>
          <p:cNvPr id="3" name="Content Placeholder 2">
            <a:extLst>
              <a:ext uri="{FF2B5EF4-FFF2-40B4-BE49-F238E27FC236}">
                <a16:creationId xmlns:a16="http://schemas.microsoft.com/office/drawing/2014/main" xmlns="" id="{13AC47DF-7F0C-4BC9-BB98-6D983EF5ED5F}"/>
              </a:ext>
            </a:extLst>
          </p:cNvPr>
          <p:cNvSpPr>
            <a:spLocks noGrp="1"/>
          </p:cNvSpPr>
          <p:nvPr>
            <p:ph idx="1"/>
          </p:nvPr>
        </p:nvSpPr>
        <p:spPr>
          <a:xfrm>
            <a:off x="1000709" y="1436914"/>
            <a:ext cx="6926896" cy="5243803"/>
          </a:xfrm>
        </p:spPr>
        <p:txBody>
          <a:bodyPr>
            <a:normAutofit fontScale="92500" lnSpcReduction="10000"/>
          </a:bodyPr>
          <a:lstStyle/>
          <a:p>
            <a:r>
              <a:rPr lang="es-ES" sz="1800" b="1" baseline="30000" dirty="0">
                <a:latin typeface="Book Antiqua" panose="02040602050305030304" pitchFamily="18" charset="0"/>
              </a:rPr>
              <a:t> </a:t>
            </a:r>
            <a:r>
              <a:rPr lang="es-ES" sz="2400" b="1" i="1" dirty="0">
                <a:latin typeface="Book Antiqua" panose="02040602050305030304" pitchFamily="18" charset="0"/>
              </a:rPr>
              <a:t>Y les habló muchas cosas en parábolas, diciendo: He aquí, el sembrador salió a sembrar; </a:t>
            </a:r>
            <a:r>
              <a:rPr lang="es-ES" sz="2400" b="1" i="1" baseline="30000" dirty="0">
                <a:latin typeface="Book Antiqua" panose="02040602050305030304" pitchFamily="18" charset="0"/>
              </a:rPr>
              <a:t>4 </a:t>
            </a:r>
            <a:r>
              <a:rPr lang="es-ES" sz="2400" b="1" i="1" dirty="0">
                <a:latin typeface="Book Antiqua" panose="02040602050305030304" pitchFamily="18" charset="0"/>
              </a:rPr>
              <a:t>y al sembrar, parte de la semilla cayó junto al camino, y vinieron las aves y se la comieron. </a:t>
            </a:r>
            <a:r>
              <a:rPr lang="es-ES" sz="2400" b="1" i="1" baseline="30000" dirty="0">
                <a:latin typeface="Book Antiqua" panose="02040602050305030304" pitchFamily="18" charset="0"/>
              </a:rPr>
              <a:t>5 </a:t>
            </a:r>
            <a:r>
              <a:rPr lang="es-ES" sz="2400" b="1" i="1" dirty="0">
                <a:latin typeface="Book Antiqua" panose="02040602050305030304" pitchFamily="18" charset="0"/>
              </a:rPr>
              <a:t>Otra parte</a:t>
            </a:r>
            <a:r>
              <a:rPr lang="es-ES" sz="2400" b="1" i="1" baseline="30000" dirty="0">
                <a:latin typeface="Book Antiqua" panose="02040602050305030304" pitchFamily="18" charset="0"/>
              </a:rPr>
              <a:t> </a:t>
            </a:r>
            <a:r>
              <a:rPr lang="es-ES" sz="2400" b="1" i="1" dirty="0">
                <a:latin typeface="Book Antiqua" panose="02040602050305030304" pitchFamily="18" charset="0"/>
              </a:rPr>
              <a:t>cayó en pedregales donde no tenía mucha tierra; y enseguida brotó porque no tenía profundidad de tierra; </a:t>
            </a:r>
            <a:r>
              <a:rPr lang="es-ES" sz="2400" b="1" i="1" baseline="30000" dirty="0">
                <a:latin typeface="Book Antiqua" panose="02040602050305030304" pitchFamily="18" charset="0"/>
              </a:rPr>
              <a:t>6 </a:t>
            </a:r>
            <a:r>
              <a:rPr lang="es-ES" sz="2400" b="1" i="1" dirty="0">
                <a:latin typeface="Book Antiqua" panose="02040602050305030304" pitchFamily="18" charset="0"/>
              </a:rPr>
              <a:t>pero cuando salió el sol, se quemó; y porque no tenía raíz, se secó. </a:t>
            </a:r>
            <a:r>
              <a:rPr lang="es-ES" sz="2400" b="1" i="1" baseline="30000" dirty="0">
                <a:latin typeface="Book Antiqua" panose="02040602050305030304" pitchFamily="18" charset="0"/>
              </a:rPr>
              <a:t>7 </a:t>
            </a:r>
            <a:r>
              <a:rPr lang="es-ES" sz="2400" b="1" i="1" dirty="0">
                <a:latin typeface="Book Antiqua" panose="02040602050305030304" pitchFamily="18" charset="0"/>
              </a:rPr>
              <a:t>Otra parte cayó entre espinos; y los espinos crecieron y la ahogaron. </a:t>
            </a:r>
            <a:r>
              <a:rPr lang="es-ES" sz="2400" b="1" i="1" baseline="30000" dirty="0">
                <a:latin typeface="Book Antiqua" panose="02040602050305030304" pitchFamily="18" charset="0"/>
              </a:rPr>
              <a:t>8 </a:t>
            </a:r>
            <a:r>
              <a:rPr lang="es-ES" sz="2400" b="1" i="1" dirty="0">
                <a:latin typeface="Book Antiqua" panose="02040602050305030304" pitchFamily="18" charset="0"/>
              </a:rPr>
              <a:t>Y otra parte cayó en tierra buena y dio fruto, algunas semillas a ciento por uno, otras a sesenta y otras a treinta.</a:t>
            </a:r>
          </a:p>
          <a:p>
            <a:pPr lvl="1"/>
            <a:r>
              <a:rPr lang="es-ES" sz="1800" b="1" dirty="0">
                <a:latin typeface="Book Antiqua" panose="02040602050305030304" pitchFamily="18" charset="0"/>
              </a:rPr>
              <a:t>Mateo 13:3-8</a:t>
            </a:r>
            <a:endParaRPr lang="en-US" sz="1800" b="1" dirty="0">
              <a:latin typeface="Book Antiqua" panose="02040602050305030304" pitchFamily="18" charset="0"/>
            </a:endParaRPr>
          </a:p>
        </p:txBody>
      </p:sp>
    </p:spTree>
    <p:extLst>
      <p:ext uri="{BB962C8B-B14F-4D97-AF65-F5344CB8AC3E}">
        <p14:creationId xmlns:p14="http://schemas.microsoft.com/office/powerpoint/2010/main" xmlns="" val="447797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2A9716-CCE5-4E7B-A47D-F56A546F0D23}"/>
              </a:ext>
            </a:extLst>
          </p:cNvPr>
          <p:cNvSpPr>
            <a:spLocks noGrp="1"/>
          </p:cNvSpPr>
          <p:nvPr>
            <p:ph type="title"/>
          </p:nvPr>
        </p:nvSpPr>
        <p:spPr/>
        <p:txBody>
          <a:bodyPr>
            <a:normAutofit/>
          </a:bodyPr>
          <a:lstStyle/>
          <a:p>
            <a:r>
              <a:rPr lang="en-US" sz="6600" i="1" dirty="0">
                <a:latin typeface="Berlin Sans FB Demi" panose="020E0802020502020306" pitchFamily="34" charset="0"/>
              </a:rPr>
              <a:t>Mateo 7:13-14</a:t>
            </a:r>
          </a:p>
        </p:txBody>
      </p:sp>
      <p:sp>
        <p:nvSpPr>
          <p:cNvPr id="3" name="Content Placeholder 2">
            <a:extLst>
              <a:ext uri="{FF2B5EF4-FFF2-40B4-BE49-F238E27FC236}">
                <a16:creationId xmlns:a16="http://schemas.microsoft.com/office/drawing/2014/main" xmlns="" id="{6DA01009-C4C2-4354-AE70-5319CDC5B166}"/>
              </a:ext>
            </a:extLst>
          </p:cNvPr>
          <p:cNvSpPr>
            <a:spLocks noGrp="1"/>
          </p:cNvSpPr>
          <p:nvPr>
            <p:ph idx="1"/>
          </p:nvPr>
        </p:nvSpPr>
        <p:spPr>
          <a:xfrm>
            <a:off x="1419225" y="2049878"/>
            <a:ext cx="6420103" cy="4000066"/>
          </a:xfrm>
        </p:spPr>
        <p:txBody>
          <a:bodyPr>
            <a:normAutofit/>
          </a:bodyPr>
          <a:lstStyle/>
          <a:p>
            <a:r>
              <a:rPr lang="es-ES" b="1" i="1" baseline="30000" dirty="0"/>
              <a:t> </a:t>
            </a:r>
            <a:r>
              <a:rPr lang="es-ES" sz="2800" b="1" i="1" dirty="0">
                <a:latin typeface="Book Antiqua" panose="02040602050305030304" pitchFamily="18" charset="0"/>
              </a:rPr>
              <a:t>”Entrad por la puerta estrecha, porque ancha es la puerta y amplia es la senda que lleva a la perdición</a:t>
            </a:r>
            <a:r>
              <a:rPr lang="es-ES" sz="2800" b="1" i="1" baseline="30000" dirty="0">
                <a:latin typeface="Book Antiqua" panose="02040602050305030304" pitchFamily="18" charset="0"/>
              </a:rPr>
              <a:t>,</a:t>
            </a:r>
            <a:r>
              <a:rPr lang="es-ES" sz="2800" b="1" i="1" dirty="0">
                <a:latin typeface="Book Antiqua" panose="02040602050305030304" pitchFamily="18" charset="0"/>
              </a:rPr>
              <a:t> y muchos son los que entran por ella.</a:t>
            </a:r>
            <a:r>
              <a:rPr lang="es-ES" sz="2800" b="1" i="1" baseline="30000" dirty="0">
                <a:latin typeface="Book Antiqua" panose="02040602050305030304" pitchFamily="18" charset="0"/>
              </a:rPr>
              <a:t>14 </a:t>
            </a:r>
            <a:r>
              <a:rPr lang="es-ES" sz="2800" b="1" i="1" dirty="0">
                <a:latin typeface="Book Antiqua" panose="02040602050305030304" pitchFamily="18" charset="0"/>
              </a:rPr>
              <a:t>Porque estrecha es la puerta y angosta la senda que lleva a la vida, y pocos son los que la hallan.”</a:t>
            </a:r>
            <a:endParaRPr lang="en-US" b="1" i="1" dirty="0">
              <a:latin typeface="Book Antiqua" panose="02040602050305030304" pitchFamily="18" charset="0"/>
            </a:endParaRPr>
          </a:p>
        </p:txBody>
      </p:sp>
    </p:spTree>
    <p:extLst>
      <p:ext uri="{BB962C8B-B14F-4D97-AF65-F5344CB8AC3E}">
        <p14:creationId xmlns:p14="http://schemas.microsoft.com/office/powerpoint/2010/main" xmlns="" val="3134203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2E4A11-1573-4565-AA85-13FF15761917}"/>
              </a:ext>
            </a:extLst>
          </p:cNvPr>
          <p:cNvSpPr>
            <a:spLocks noGrp="1"/>
          </p:cNvSpPr>
          <p:nvPr>
            <p:ph type="title"/>
          </p:nvPr>
        </p:nvSpPr>
        <p:spPr/>
        <p:txBody>
          <a:bodyPr>
            <a:normAutofit/>
          </a:bodyPr>
          <a:lstStyle/>
          <a:p>
            <a:r>
              <a:rPr lang="en-US" sz="4000" i="1" dirty="0" err="1">
                <a:latin typeface="Berlin Sans FB Demi" panose="020E0802020502020306" pitchFamily="34" charset="0"/>
              </a:rPr>
              <a:t>Preguntas</a:t>
            </a:r>
            <a:r>
              <a:rPr lang="en-US" sz="4000" i="1" dirty="0">
                <a:latin typeface="Berlin Sans FB Demi" panose="020E0802020502020306" pitchFamily="34" charset="0"/>
              </a:rPr>
              <a:t> </a:t>
            </a:r>
            <a:r>
              <a:rPr lang="en-US" sz="4000" i="1" dirty="0" err="1">
                <a:latin typeface="Berlin Sans FB Demi" panose="020E0802020502020306" pitchFamily="34" charset="0"/>
              </a:rPr>
              <a:t>Importantes</a:t>
            </a:r>
            <a:endParaRPr lang="en-US" sz="4000" i="1" dirty="0">
              <a:latin typeface="Berlin Sans FB Demi" panose="020E0802020502020306" pitchFamily="34" charset="0"/>
            </a:endParaRPr>
          </a:p>
        </p:txBody>
      </p:sp>
      <p:sp>
        <p:nvSpPr>
          <p:cNvPr id="3" name="Content Placeholder 2">
            <a:extLst>
              <a:ext uri="{FF2B5EF4-FFF2-40B4-BE49-F238E27FC236}">
                <a16:creationId xmlns:a16="http://schemas.microsoft.com/office/drawing/2014/main" xmlns="" id="{A80B847D-DB94-4CCD-8893-71F54D562ACE}"/>
              </a:ext>
            </a:extLst>
          </p:cNvPr>
          <p:cNvSpPr>
            <a:spLocks noGrp="1"/>
          </p:cNvSpPr>
          <p:nvPr>
            <p:ph idx="1"/>
          </p:nvPr>
        </p:nvSpPr>
        <p:spPr>
          <a:xfrm>
            <a:off x="1222310" y="1642188"/>
            <a:ext cx="6617018" cy="4407756"/>
          </a:xfrm>
        </p:spPr>
        <p:txBody>
          <a:bodyPr>
            <a:normAutofit fontScale="92500"/>
          </a:bodyPr>
          <a:lstStyle/>
          <a:p>
            <a:r>
              <a:rPr lang="en-US" sz="2800" b="1" dirty="0">
                <a:latin typeface="Book Antiqua" panose="02040602050305030304" pitchFamily="18" charset="0"/>
              </a:rPr>
              <a:t>¿Pero </a:t>
            </a:r>
            <a:r>
              <a:rPr lang="en-US" sz="2800" b="1" dirty="0" err="1">
                <a:latin typeface="Book Antiqua" panose="02040602050305030304" pitchFamily="18" charset="0"/>
              </a:rPr>
              <a:t>cómo</a:t>
            </a:r>
            <a:r>
              <a:rPr lang="en-US" sz="2800" b="1" dirty="0">
                <a:latin typeface="Book Antiqua" panose="02040602050305030304" pitchFamily="18" charset="0"/>
              </a:rPr>
              <a:t> </a:t>
            </a:r>
            <a:r>
              <a:rPr lang="en-US" sz="2800" b="1" dirty="0" err="1">
                <a:latin typeface="Book Antiqua" panose="02040602050305030304" pitchFamily="18" charset="0"/>
              </a:rPr>
              <a:t>sabemos</a:t>
            </a:r>
            <a:r>
              <a:rPr lang="en-US" sz="2800" b="1" dirty="0">
                <a:latin typeface="Book Antiqua" panose="02040602050305030304" pitchFamily="18" charset="0"/>
              </a:rPr>
              <a:t> </a:t>
            </a:r>
            <a:r>
              <a:rPr lang="en-US" sz="2800" b="1" dirty="0" err="1">
                <a:latin typeface="Book Antiqua" panose="02040602050305030304" pitchFamily="18" charset="0"/>
              </a:rPr>
              <a:t>si</a:t>
            </a:r>
            <a:r>
              <a:rPr lang="en-US" sz="2800" b="1" dirty="0">
                <a:latin typeface="Book Antiqua" panose="02040602050305030304" pitchFamily="18" charset="0"/>
              </a:rPr>
              <a:t> </a:t>
            </a:r>
            <a:r>
              <a:rPr lang="en-US" sz="2800" b="1" dirty="0" err="1">
                <a:latin typeface="Book Antiqua" panose="02040602050305030304" pitchFamily="18" charset="0"/>
              </a:rPr>
              <a:t>nuestro</a:t>
            </a:r>
            <a:r>
              <a:rPr lang="en-US" sz="2800" b="1" dirty="0">
                <a:latin typeface="Book Antiqua" panose="02040602050305030304" pitchFamily="18" charset="0"/>
              </a:rPr>
              <a:t> </a:t>
            </a:r>
            <a:r>
              <a:rPr lang="en-US" sz="2800" b="1" dirty="0" err="1">
                <a:latin typeface="Book Antiqua" panose="02040602050305030304" pitchFamily="18" charset="0"/>
              </a:rPr>
              <a:t>corazón</a:t>
            </a:r>
            <a:r>
              <a:rPr lang="en-US" sz="2800" b="1" dirty="0">
                <a:latin typeface="Book Antiqua" panose="02040602050305030304" pitchFamily="18" charset="0"/>
              </a:rPr>
              <a:t> </a:t>
            </a:r>
            <a:r>
              <a:rPr lang="en-US" sz="2800" b="1" dirty="0" err="1">
                <a:latin typeface="Book Antiqua" panose="02040602050305030304" pitchFamily="18" charset="0"/>
              </a:rPr>
              <a:t>es</a:t>
            </a:r>
            <a:r>
              <a:rPr lang="en-US" sz="2800" b="1" dirty="0">
                <a:latin typeface="Book Antiqua" panose="02040602050305030304" pitchFamily="18" charset="0"/>
              </a:rPr>
              <a:t> </a:t>
            </a:r>
            <a:r>
              <a:rPr lang="en-US" sz="2800" b="1" dirty="0" err="1">
                <a:latin typeface="Book Antiqua" panose="02040602050305030304" pitchFamily="18" charset="0"/>
              </a:rPr>
              <a:t>realmente</a:t>
            </a:r>
            <a:r>
              <a:rPr lang="en-US" sz="2800" b="1" dirty="0">
                <a:latin typeface="Book Antiqua" panose="02040602050305030304" pitchFamily="18" charset="0"/>
              </a:rPr>
              <a:t> </a:t>
            </a:r>
            <a:r>
              <a:rPr lang="en-US" sz="2800" b="1" dirty="0" err="1">
                <a:latin typeface="Book Antiqua" panose="02040602050305030304" pitchFamily="18" charset="0"/>
              </a:rPr>
              <a:t>una</a:t>
            </a:r>
            <a:r>
              <a:rPr lang="en-US" sz="2800" b="1" dirty="0">
                <a:latin typeface="Book Antiqua" panose="02040602050305030304" pitchFamily="18" charset="0"/>
              </a:rPr>
              <a:t> </a:t>
            </a:r>
            <a:r>
              <a:rPr lang="en-US" sz="2800" b="1" dirty="0" err="1">
                <a:latin typeface="Book Antiqua" panose="02040602050305030304" pitchFamily="18" charset="0"/>
              </a:rPr>
              <a:t>buena</a:t>
            </a:r>
            <a:r>
              <a:rPr lang="en-US" sz="2800" b="1" dirty="0">
                <a:latin typeface="Book Antiqua" panose="02040602050305030304" pitchFamily="18" charset="0"/>
              </a:rPr>
              <a:t> </a:t>
            </a:r>
            <a:r>
              <a:rPr lang="en-US" sz="2800" b="1" dirty="0" err="1">
                <a:latin typeface="Book Antiqua" panose="02040602050305030304" pitchFamily="18" charset="0"/>
              </a:rPr>
              <a:t>tierra</a:t>
            </a:r>
            <a:r>
              <a:rPr lang="en-US" sz="2800" b="1" dirty="0">
                <a:latin typeface="Book Antiqua" panose="02040602050305030304" pitchFamily="18" charset="0"/>
              </a:rPr>
              <a:t>? </a:t>
            </a:r>
          </a:p>
          <a:p>
            <a:r>
              <a:rPr lang="en-US" sz="2800" b="1" dirty="0">
                <a:latin typeface="Book Antiqua" panose="02040602050305030304" pitchFamily="18" charset="0"/>
              </a:rPr>
              <a:t>¿</a:t>
            </a:r>
            <a:r>
              <a:rPr lang="en-US" sz="2800" b="1" dirty="0" err="1">
                <a:latin typeface="Book Antiqua" panose="02040602050305030304" pitchFamily="18" charset="0"/>
              </a:rPr>
              <a:t>Cómo</a:t>
            </a:r>
            <a:r>
              <a:rPr lang="en-US" sz="2800" b="1" dirty="0">
                <a:latin typeface="Book Antiqua" panose="02040602050305030304" pitchFamily="18" charset="0"/>
              </a:rPr>
              <a:t> </a:t>
            </a:r>
            <a:r>
              <a:rPr lang="en-US" sz="2800" b="1" dirty="0" err="1">
                <a:latin typeface="Book Antiqua" panose="02040602050305030304" pitchFamily="18" charset="0"/>
              </a:rPr>
              <a:t>sabemos</a:t>
            </a:r>
            <a:r>
              <a:rPr lang="en-US" sz="2800" b="1" dirty="0">
                <a:latin typeface="Book Antiqua" panose="02040602050305030304" pitchFamily="18" charset="0"/>
              </a:rPr>
              <a:t> </a:t>
            </a:r>
            <a:r>
              <a:rPr lang="en-US" sz="2800" b="1" dirty="0" err="1">
                <a:latin typeface="Book Antiqua" panose="02040602050305030304" pitchFamily="18" charset="0"/>
              </a:rPr>
              <a:t>si</a:t>
            </a:r>
            <a:r>
              <a:rPr lang="en-US" sz="2800" b="1" dirty="0">
                <a:latin typeface="Book Antiqua" panose="02040602050305030304" pitchFamily="18" charset="0"/>
              </a:rPr>
              <a:t> </a:t>
            </a:r>
            <a:r>
              <a:rPr lang="en-US" sz="2800" b="1" dirty="0" err="1">
                <a:latin typeface="Book Antiqua" panose="02040602050305030304" pitchFamily="18" charset="0"/>
              </a:rPr>
              <a:t>nuestro</a:t>
            </a:r>
            <a:r>
              <a:rPr lang="en-US" sz="2800" b="1" dirty="0">
                <a:latin typeface="Book Antiqua" panose="02040602050305030304" pitchFamily="18" charset="0"/>
              </a:rPr>
              <a:t> </a:t>
            </a:r>
            <a:r>
              <a:rPr lang="en-US" sz="2800" b="1" dirty="0" err="1">
                <a:latin typeface="Book Antiqua" panose="02040602050305030304" pitchFamily="18" charset="0"/>
              </a:rPr>
              <a:t>corazón</a:t>
            </a:r>
            <a:r>
              <a:rPr lang="en-US" sz="2800" b="1" dirty="0">
                <a:latin typeface="Book Antiqua" panose="02040602050305030304" pitchFamily="18" charset="0"/>
              </a:rPr>
              <a:t> </a:t>
            </a:r>
            <a:r>
              <a:rPr lang="en-US" sz="2800" b="1" dirty="0" err="1">
                <a:latin typeface="Book Antiqua" panose="02040602050305030304" pitchFamily="18" charset="0"/>
              </a:rPr>
              <a:t>está</a:t>
            </a:r>
            <a:r>
              <a:rPr lang="en-US" sz="2800" b="1" dirty="0">
                <a:latin typeface="Book Antiqua" panose="02040602050305030304" pitchFamily="18" charset="0"/>
              </a:rPr>
              <a:t> </a:t>
            </a:r>
            <a:r>
              <a:rPr lang="en-US" sz="2800" b="1" dirty="0" err="1">
                <a:latin typeface="Book Antiqua" panose="02040602050305030304" pitchFamily="18" charset="0"/>
              </a:rPr>
              <a:t>compactado</a:t>
            </a:r>
            <a:r>
              <a:rPr lang="en-US" sz="2800" b="1" dirty="0">
                <a:latin typeface="Book Antiqua" panose="02040602050305030304" pitchFamily="18" charset="0"/>
              </a:rPr>
              <a:t> y la </a:t>
            </a:r>
            <a:r>
              <a:rPr lang="en-US" sz="2800" b="1" dirty="0" err="1">
                <a:latin typeface="Book Antiqua" panose="02040602050305030304" pitchFamily="18" charset="0"/>
              </a:rPr>
              <a:t>tierra</a:t>
            </a:r>
            <a:r>
              <a:rPr lang="en-US" sz="2800" b="1" dirty="0">
                <a:latin typeface="Book Antiqua" panose="02040602050305030304" pitchFamily="18" charset="0"/>
              </a:rPr>
              <a:t> mala que </a:t>
            </a:r>
            <a:r>
              <a:rPr lang="en-US" sz="2800" b="1" dirty="0" err="1">
                <a:latin typeface="Book Antiqua" panose="02040602050305030304" pitchFamily="18" charset="0"/>
              </a:rPr>
              <a:t>rechaza</a:t>
            </a:r>
            <a:r>
              <a:rPr lang="en-US" sz="2800" b="1" dirty="0">
                <a:latin typeface="Book Antiqua" panose="02040602050305030304" pitchFamily="18" charset="0"/>
              </a:rPr>
              <a:t> la palabra </a:t>
            </a:r>
            <a:r>
              <a:rPr lang="en-US" sz="2800" b="1" dirty="0" err="1">
                <a:latin typeface="Book Antiqua" panose="02040602050305030304" pitchFamily="18" charset="0"/>
              </a:rPr>
              <a:t>implantada</a:t>
            </a:r>
            <a:r>
              <a:rPr lang="en-US" sz="2800" b="1" dirty="0">
                <a:latin typeface="Book Antiqua" panose="02040602050305030304" pitchFamily="18" charset="0"/>
              </a:rPr>
              <a:t>? </a:t>
            </a:r>
          </a:p>
          <a:p>
            <a:r>
              <a:rPr lang="en-US" sz="2800" b="1" dirty="0">
                <a:latin typeface="Book Antiqua" panose="02040602050305030304" pitchFamily="18" charset="0"/>
              </a:rPr>
              <a:t>¿</a:t>
            </a:r>
            <a:r>
              <a:rPr lang="en-US" sz="2800" b="1" dirty="0" err="1">
                <a:latin typeface="Book Antiqua" panose="02040602050305030304" pitchFamily="18" charset="0"/>
              </a:rPr>
              <a:t>Cómo</a:t>
            </a:r>
            <a:r>
              <a:rPr lang="en-US" sz="2800" b="1" dirty="0">
                <a:latin typeface="Book Antiqua" panose="02040602050305030304" pitchFamily="18" charset="0"/>
              </a:rPr>
              <a:t> </a:t>
            </a:r>
            <a:r>
              <a:rPr lang="en-US" sz="2800" b="1" dirty="0" err="1">
                <a:latin typeface="Book Antiqua" panose="02040602050305030304" pitchFamily="18" charset="0"/>
              </a:rPr>
              <a:t>podemos</a:t>
            </a:r>
            <a:r>
              <a:rPr lang="en-US" sz="2800" b="1" dirty="0">
                <a:latin typeface="Book Antiqua" panose="02040602050305030304" pitchFamily="18" charset="0"/>
              </a:rPr>
              <a:t> saber? Y </a:t>
            </a:r>
            <a:r>
              <a:rPr lang="en-US" sz="2800" b="1" dirty="0" err="1">
                <a:latin typeface="Book Antiqua" panose="02040602050305030304" pitchFamily="18" charset="0"/>
              </a:rPr>
              <a:t>despues</a:t>
            </a:r>
            <a:r>
              <a:rPr lang="en-US" sz="2800" b="1" dirty="0">
                <a:latin typeface="Book Antiqua" panose="02040602050305030304" pitchFamily="18" charset="0"/>
              </a:rPr>
              <a:t> de que </a:t>
            </a:r>
            <a:r>
              <a:rPr lang="en-US" sz="2800" b="1" dirty="0" err="1">
                <a:latin typeface="Book Antiqua" panose="02040602050305030304" pitchFamily="18" charset="0"/>
              </a:rPr>
              <a:t>sabemos</a:t>
            </a:r>
            <a:r>
              <a:rPr lang="en-US" sz="2800" b="1" dirty="0">
                <a:latin typeface="Book Antiqua" panose="02040602050305030304" pitchFamily="18" charset="0"/>
              </a:rPr>
              <a:t>, ¿</a:t>
            </a:r>
            <a:r>
              <a:rPr lang="en-US" sz="2800" b="1" dirty="0" err="1">
                <a:latin typeface="Book Antiqua" panose="02040602050305030304" pitchFamily="18" charset="0"/>
              </a:rPr>
              <a:t>cómo</a:t>
            </a:r>
            <a:r>
              <a:rPr lang="en-US" sz="2800" b="1" dirty="0">
                <a:latin typeface="Book Antiqua" panose="02040602050305030304" pitchFamily="18" charset="0"/>
              </a:rPr>
              <a:t> </a:t>
            </a:r>
            <a:r>
              <a:rPr lang="en-US" sz="2800" b="1" dirty="0" err="1">
                <a:latin typeface="Book Antiqua" panose="02040602050305030304" pitchFamily="18" charset="0"/>
              </a:rPr>
              <a:t>podemos</a:t>
            </a:r>
            <a:r>
              <a:rPr lang="en-US" sz="2800" b="1" dirty="0">
                <a:latin typeface="Book Antiqua" panose="02040602050305030304" pitchFamily="18" charset="0"/>
              </a:rPr>
              <a:t> </a:t>
            </a:r>
            <a:r>
              <a:rPr lang="en-US" sz="2800" b="1" dirty="0" err="1">
                <a:latin typeface="Book Antiqua" panose="02040602050305030304" pitchFamily="18" charset="0"/>
              </a:rPr>
              <a:t>cambiarlo</a:t>
            </a:r>
            <a:r>
              <a:rPr lang="en-US" sz="2800" b="1" dirty="0">
                <a:latin typeface="Book Antiqua" panose="02040602050305030304" pitchFamily="18" charset="0"/>
              </a:rPr>
              <a:t>?</a:t>
            </a:r>
          </a:p>
        </p:txBody>
      </p:sp>
    </p:spTree>
    <p:extLst>
      <p:ext uri="{BB962C8B-B14F-4D97-AF65-F5344CB8AC3E}">
        <p14:creationId xmlns:p14="http://schemas.microsoft.com/office/powerpoint/2010/main" xmlns="" val="3670979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52F877-1469-4A81-A0BD-15580D1B5639}"/>
              </a:ext>
            </a:extLst>
          </p:cNvPr>
          <p:cNvSpPr>
            <a:spLocks noGrp="1"/>
          </p:cNvSpPr>
          <p:nvPr>
            <p:ph type="title"/>
          </p:nvPr>
        </p:nvSpPr>
        <p:spPr>
          <a:xfrm>
            <a:off x="1772816" y="671804"/>
            <a:ext cx="5926553" cy="1200445"/>
          </a:xfrm>
        </p:spPr>
        <p:txBody>
          <a:bodyPr>
            <a:noAutofit/>
          </a:bodyPr>
          <a:lstStyle/>
          <a:p>
            <a:pPr algn="ctr"/>
            <a:r>
              <a:rPr lang="en-US" sz="3600" i="1" dirty="0" err="1">
                <a:latin typeface="Berlin Sans FB Demi" panose="020E0802020502020306" pitchFamily="34" charset="0"/>
              </a:rPr>
              <a:t>Comprender</a:t>
            </a:r>
            <a:r>
              <a:rPr lang="en-US" sz="3600" i="1" dirty="0">
                <a:latin typeface="Berlin Sans FB Demi" panose="020E0802020502020306" pitchFamily="34" charset="0"/>
              </a:rPr>
              <a:t> el </a:t>
            </a:r>
            <a:r>
              <a:rPr lang="en-US" sz="3600" i="1" dirty="0" err="1">
                <a:latin typeface="Berlin Sans FB Demi" panose="020E0802020502020306" pitchFamily="34" charset="0"/>
              </a:rPr>
              <a:t>propósito</a:t>
            </a:r>
            <a:r>
              <a:rPr lang="en-US" sz="3600" i="1" dirty="0">
                <a:latin typeface="Berlin Sans FB Demi" panose="020E0802020502020306" pitchFamily="34" charset="0"/>
              </a:rPr>
              <a:t> de la palabra </a:t>
            </a:r>
            <a:r>
              <a:rPr lang="en-US" sz="3600" i="1" dirty="0" err="1">
                <a:latin typeface="Berlin Sans FB Demi" panose="020E0802020502020306" pitchFamily="34" charset="0"/>
              </a:rPr>
              <a:t>implantada</a:t>
            </a:r>
            <a:endParaRPr lang="en-US" sz="3600" dirty="0">
              <a:latin typeface="Berlin Sans FB Demi" panose="020E0802020502020306" pitchFamily="34" charset="0"/>
            </a:endParaRPr>
          </a:p>
        </p:txBody>
      </p:sp>
      <p:sp>
        <p:nvSpPr>
          <p:cNvPr id="3" name="Content Placeholder 2">
            <a:extLst>
              <a:ext uri="{FF2B5EF4-FFF2-40B4-BE49-F238E27FC236}">
                <a16:creationId xmlns:a16="http://schemas.microsoft.com/office/drawing/2014/main" xmlns="" id="{219E35D2-01A9-4320-829E-1F8B8DDE2BFD}"/>
              </a:ext>
            </a:extLst>
          </p:cNvPr>
          <p:cNvSpPr>
            <a:spLocks noGrp="1"/>
          </p:cNvSpPr>
          <p:nvPr>
            <p:ph idx="1"/>
          </p:nvPr>
        </p:nvSpPr>
        <p:spPr>
          <a:xfrm>
            <a:off x="1371600" y="2291623"/>
            <a:ext cx="6654340" cy="3894573"/>
          </a:xfrm>
        </p:spPr>
        <p:txBody>
          <a:bodyPr>
            <a:normAutofit lnSpcReduction="10000"/>
          </a:bodyPr>
          <a:lstStyle/>
          <a:p>
            <a:r>
              <a:rPr lang="es-ES" sz="2800" b="1" dirty="0">
                <a:latin typeface="Book Antiqua" panose="02040602050305030304" pitchFamily="18" charset="0"/>
              </a:rPr>
              <a:t>Dios reveló su mente y voluntad</a:t>
            </a:r>
          </a:p>
          <a:p>
            <a:pPr lvl="1"/>
            <a:r>
              <a:rPr lang="es-ES" sz="2400" b="1" dirty="0">
                <a:latin typeface="Book Antiqua" panose="02040602050305030304" pitchFamily="18" charset="0"/>
              </a:rPr>
              <a:t>1 Corintios 2:11-14</a:t>
            </a:r>
          </a:p>
          <a:p>
            <a:r>
              <a:rPr lang="es-ES" sz="2800" b="1" dirty="0">
                <a:latin typeface="Book Antiqua" panose="02040602050305030304" pitchFamily="18" charset="0"/>
              </a:rPr>
              <a:t>Dios nos ha llamado a ser santos</a:t>
            </a:r>
          </a:p>
          <a:p>
            <a:pPr lvl="1"/>
            <a:r>
              <a:rPr lang="es-ES" sz="2400" b="1" dirty="0">
                <a:latin typeface="Book Antiqua" panose="02040602050305030304" pitchFamily="18" charset="0"/>
              </a:rPr>
              <a:t>1 Pedro 1:15-16</a:t>
            </a:r>
          </a:p>
          <a:p>
            <a:pPr lvl="1"/>
            <a:r>
              <a:rPr lang="es-ES" sz="2400" b="1" i="1" dirty="0">
                <a:latin typeface="Book Antiqua" panose="02040602050305030304" pitchFamily="18" charset="0"/>
              </a:rPr>
              <a:t>“Por tanto, sed vosotros perfectos como vuestro Padre celestial es perfecto.”</a:t>
            </a:r>
          </a:p>
          <a:p>
            <a:pPr lvl="2"/>
            <a:r>
              <a:rPr lang="es-ES" sz="2200" b="1" dirty="0">
                <a:latin typeface="Book Antiqua" panose="02040602050305030304" pitchFamily="18" charset="0"/>
              </a:rPr>
              <a:t> Mateo 5:48</a:t>
            </a:r>
          </a:p>
          <a:p>
            <a:pPr lvl="1"/>
            <a:endParaRPr lang="en-US" dirty="0"/>
          </a:p>
        </p:txBody>
      </p:sp>
    </p:spTree>
    <p:extLst>
      <p:ext uri="{BB962C8B-B14F-4D97-AF65-F5344CB8AC3E}">
        <p14:creationId xmlns:p14="http://schemas.microsoft.com/office/powerpoint/2010/main" xmlns="" val="1564737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1E7CFB-7FBF-4ECD-A389-9A5D7C99E267}"/>
              </a:ext>
            </a:extLst>
          </p:cNvPr>
          <p:cNvSpPr>
            <a:spLocks noGrp="1"/>
          </p:cNvSpPr>
          <p:nvPr>
            <p:ph type="title"/>
          </p:nvPr>
        </p:nvSpPr>
        <p:spPr/>
        <p:txBody>
          <a:bodyPr>
            <a:normAutofit fontScale="90000"/>
          </a:bodyPr>
          <a:lstStyle/>
          <a:p>
            <a:pPr algn="ctr"/>
            <a:r>
              <a:rPr lang="en-US" sz="3600" i="1" dirty="0" err="1">
                <a:latin typeface="Berlin Sans FB Demi" panose="020E0802020502020306" pitchFamily="34" charset="0"/>
              </a:rPr>
              <a:t>Comprender</a:t>
            </a:r>
            <a:r>
              <a:rPr lang="en-US" sz="3600" i="1" dirty="0">
                <a:latin typeface="Berlin Sans FB Demi" panose="020E0802020502020306" pitchFamily="34" charset="0"/>
              </a:rPr>
              <a:t> el </a:t>
            </a:r>
            <a:r>
              <a:rPr lang="en-US" sz="3600" i="1" dirty="0" err="1">
                <a:latin typeface="Berlin Sans FB Demi" panose="020E0802020502020306" pitchFamily="34" charset="0"/>
              </a:rPr>
              <a:t>propósito</a:t>
            </a:r>
            <a:r>
              <a:rPr lang="en-US" sz="3600" i="1" dirty="0">
                <a:latin typeface="Berlin Sans FB Demi" panose="020E0802020502020306" pitchFamily="34" charset="0"/>
              </a:rPr>
              <a:t> de la palabra </a:t>
            </a:r>
            <a:r>
              <a:rPr lang="en-US" sz="3600" i="1" dirty="0" err="1">
                <a:latin typeface="Berlin Sans FB Demi" panose="020E0802020502020306" pitchFamily="34" charset="0"/>
              </a:rPr>
              <a:t>implantada</a:t>
            </a:r>
            <a:endParaRPr lang="en-US" sz="3600" dirty="0"/>
          </a:p>
        </p:txBody>
      </p:sp>
      <p:sp>
        <p:nvSpPr>
          <p:cNvPr id="3" name="Content Placeholder 2">
            <a:extLst>
              <a:ext uri="{FF2B5EF4-FFF2-40B4-BE49-F238E27FC236}">
                <a16:creationId xmlns:a16="http://schemas.microsoft.com/office/drawing/2014/main" xmlns="" id="{40DED07B-F432-4BF5-997A-3C2E3A1BD31C}"/>
              </a:ext>
            </a:extLst>
          </p:cNvPr>
          <p:cNvSpPr>
            <a:spLocks noGrp="1"/>
          </p:cNvSpPr>
          <p:nvPr>
            <p:ph idx="1"/>
          </p:nvPr>
        </p:nvSpPr>
        <p:spPr>
          <a:xfrm>
            <a:off x="1104900" y="2190750"/>
            <a:ext cx="7105650" cy="4279072"/>
          </a:xfrm>
        </p:spPr>
        <p:txBody>
          <a:bodyPr>
            <a:normAutofit fontScale="92500" lnSpcReduction="10000"/>
          </a:bodyPr>
          <a:lstStyle/>
          <a:p>
            <a:r>
              <a:rPr lang="en-US" sz="2800" b="1" dirty="0">
                <a:latin typeface="Book Antiqua" panose="02040602050305030304" pitchFamily="18" charset="0"/>
              </a:rPr>
              <a:t>Para </a:t>
            </a:r>
            <a:r>
              <a:rPr lang="en-US" sz="2800" b="1" dirty="0" err="1">
                <a:latin typeface="Book Antiqua" panose="02040602050305030304" pitchFamily="18" charset="0"/>
              </a:rPr>
              <a:t>revelar</a:t>
            </a:r>
            <a:r>
              <a:rPr lang="en-US" sz="2800" b="1" dirty="0">
                <a:latin typeface="Book Antiqua" panose="02040602050305030304" pitchFamily="18" charset="0"/>
              </a:rPr>
              <a:t> que </a:t>
            </a:r>
            <a:r>
              <a:rPr lang="en-US" sz="2800" b="1" dirty="0" err="1">
                <a:latin typeface="Book Antiqua" panose="02040602050305030304" pitchFamily="18" charset="0"/>
              </a:rPr>
              <a:t>somos</a:t>
            </a:r>
            <a:r>
              <a:rPr lang="en-US" sz="2800" b="1" dirty="0">
                <a:latin typeface="Book Antiqua" panose="02040602050305030304" pitchFamily="18" charset="0"/>
              </a:rPr>
              <a:t> </a:t>
            </a:r>
            <a:r>
              <a:rPr lang="en-US" sz="2800" b="1" dirty="0" err="1">
                <a:latin typeface="Book Antiqua" panose="02040602050305030304" pitchFamily="18" charset="0"/>
              </a:rPr>
              <a:t>pecadores</a:t>
            </a:r>
            <a:endParaRPr lang="en-US" sz="2800" b="1" dirty="0">
              <a:latin typeface="Book Antiqua" panose="02040602050305030304" pitchFamily="18" charset="0"/>
            </a:endParaRPr>
          </a:p>
          <a:p>
            <a:pPr lvl="1"/>
            <a:r>
              <a:rPr lang="en-US" sz="2400" b="1" dirty="0" err="1">
                <a:latin typeface="Book Antiqua" panose="02040602050305030304" pitchFamily="18" charset="0"/>
              </a:rPr>
              <a:t>Romanos</a:t>
            </a:r>
            <a:r>
              <a:rPr lang="en-US" sz="2400" b="1" dirty="0">
                <a:latin typeface="Book Antiqua" panose="02040602050305030304" pitchFamily="18" charset="0"/>
              </a:rPr>
              <a:t> 3:23; </a:t>
            </a:r>
            <a:r>
              <a:rPr lang="en-US" sz="2400" b="1" dirty="0" err="1">
                <a:latin typeface="Book Antiqua" panose="02040602050305030304" pitchFamily="18" charset="0"/>
              </a:rPr>
              <a:t>Romanos</a:t>
            </a:r>
            <a:r>
              <a:rPr lang="en-US" sz="2400" b="1" dirty="0">
                <a:latin typeface="Book Antiqua" panose="02040602050305030304" pitchFamily="18" charset="0"/>
              </a:rPr>
              <a:t> 6:23</a:t>
            </a:r>
          </a:p>
          <a:p>
            <a:r>
              <a:rPr lang="en-US" sz="2800" b="1" dirty="0">
                <a:latin typeface="Book Antiqua" panose="02040602050305030304" pitchFamily="18" charset="0"/>
              </a:rPr>
              <a:t>No temenos el derecho para </a:t>
            </a:r>
            <a:r>
              <a:rPr lang="en-US" sz="2800" b="1" dirty="0" err="1">
                <a:latin typeface="Book Antiqua" panose="02040602050305030304" pitchFamily="18" charset="0"/>
              </a:rPr>
              <a:t>crear</a:t>
            </a:r>
            <a:r>
              <a:rPr lang="en-US" sz="2800" b="1" dirty="0">
                <a:latin typeface="Book Antiqua" panose="02040602050305030304" pitchFamily="18" charset="0"/>
              </a:rPr>
              <a:t> </a:t>
            </a:r>
            <a:r>
              <a:rPr lang="en-US" sz="2800" b="1" dirty="0" err="1">
                <a:latin typeface="Book Antiqua" panose="02040602050305030304" pitchFamily="18" charset="0"/>
              </a:rPr>
              <a:t>nuestro</a:t>
            </a:r>
            <a:r>
              <a:rPr lang="en-US" sz="2800" b="1" dirty="0">
                <a:latin typeface="Book Antiqua" panose="02040602050305030304" pitchFamily="18" charset="0"/>
              </a:rPr>
              <a:t> </a:t>
            </a:r>
            <a:r>
              <a:rPr lang="en-US" sz="2800" b="1" dirty="0" err="1">
                <a:latin typeface="Book Antiqua" panose="02040602050305030304" pitchFamily="18" charset="0"/>
              </a:rPr>
              <a:t>propio</a:t>
            </a:r>
            <a:r>
              <a:rPr lang="en-US" sz="2800" b="1" dirty="0">
                <a:latin typeface="Book Antiqua" panose="02040602050305030304" pitchFamily="18" charset="0"/>
              </a:rPr>
              <a:t> </a:t>
            </a:r>
            <a:r>
              <a:rPr lang="en-US" sz="2800" b="1" dirty="0" err="1">
                <a:latin typeface="Book Antiqua" panose="02040602050305030304" pitchFamily="18" charset="0"/>
              </a:rPr>
              <a:t>estandar</a:t>
            </a:r>
            <a:r>
              <a:rPr lang="en-US" sz="2800" b="1" dirty="0">
                <a:latin typeface="Book Antiqua" panose="02040602050305030304" pitchFamily="18" charset="0"/>
              </a:rPr>
              <a:t> de </a:t>
            </a:r>
            <a:r>
              <a:rPr lang="en-US" sz="2800" b="1" dirty="0" err="1">
                <a:latin typeface="Book Antiqua" panose="02040602050305030304" pitchFamily="18" charset="0"/>
              </a:rPr>
              <a:t>justicia</a:t>
            </a:r>
            <a:r>
              <a:rPr lang="en-US" sz="2800" b="1" dirty="0">
                <a:latin typeface="Book Antiqua" panose="02040602050305030304" pitchFamily="18" charset="0"/>
              </a:rPr>
              <a:t> o </a:t>
            </a:r>
            <a:r>
              <a:rPr lang="en-US" sz="2800" b="1" dirty="0" err="1">
                <a:latin typeface="Book Antiqua" panose="02040602050305030304" pitchFamily="18" charset="0"/>
              </a:rPr>
              <a:t>bondad</a:t>
            </a:r>
            <a:r>
              <a:rPr lang="en-US" sz="2800" b="1" dirty="0">
                <a:latin typeface="Book Antiqua" panose="02040602050305030304" pitchFamily="18" charset="0"/>
              </a:rPr>
              <a:t> </a:t>
            </a:r>
            <a:r>
              <a:rPr lang="en-US" sz="2800" b="1" dirty="0" err="1">
                <a:latin typeface="Book Antiqua" panose="02040602050305030304" pitchFamily="18" charset="0"/>
              </a:rPr>
              <a:t>aunque</a:t>
            </a:r>
            <a:r>
              <a:rPr lang="en-US" sz="2800" b="1" dirty="0">
                <a:latin typeface="Book Antiqua" panose="02040602050305030304" pitchFamily="18" charset="0"/>
              </a:rPr>
              <a:t> </a:t>
            </a:r>
            <a:r>
              <a:rPr lang="en-US" sz="2800" b="1" dirty="0" err="1">
                <a:latin typeface="Book Antiqua" panose="02040602050305030304" pitchFamily="18" charset="0"/>
              </a:rPr>
              <a:t>queremos</a:t>
            </a:r>
            <a:r>
              <a:rPr lang="en-US" sz="2800" b="1" dirty="0">
                <a:latin typeface="Book Antiqua" panose="02040602050305030304" pitchFamily="18" charset="0"/>
              </a:rPr>
              <a:t> </a:t>
            </a:r>
            <a:r>
              <a:rPr lang="en-US" sz="2800" b="1" dirty="0" err="1">
                <a:latin typeface="Book Antiqua" panose="02040602050305030304" pitchFamily="18" charset="0"/>
              </a:rPr>
              <a:t>justificarnos</a:t>
            </a:r>
            <a:endParaRPr lang="en-US" sz="2800" b="1" dirty="0">
              <a:latin typeface="Book Antiqua" panose="02040602050305030304" pitchFamily="18" charset="0"/>
            </a:endParaRPr>
          </a:p>
          <a:p>
            <a:pPr lvl="1"/>
            <a:r>
              <a:rPr lang="es-ES" sz="2400" b="1" dirty="0">
                <a:latin typeface="Book Antiqua" panose="02040602050305030304" pitchFamily="18" charset="0"/>
              </a:rPr>
              <a:t>“</a:t>
            </a:r>
            <a:r>
              <a:rPr lang="es-ES" sz="2400" b="1" i="1" dirty="0">
                <a:latin typeface="Book Antiqua" panose="02040602050305030304" pitchFamily="18" charset="0"/>
              </a:rPr>
              <a:t>Todos los caminos del hombre son limpios ante sus propios ojos, pero el </a:t>
            </a:r>
            <a:r>
              <a:rPr lang="es-ES" sz="2400" b="1" i="1" cap="small" dirty="0">
                <a:latin typeface="Book Antiqua" panose="02040602050305030304" pitchFamily="18" charset="0"/>
              </a:rPr>
              <a:t>Señor</a:t>
            </a:r>
            <a:r>
              <a:rPr lang="es-ES" sz="2400" b="1" i="1" dirty="0">
                <a:latin typeface="Book Antiqua" panose="02040602050305030304" pitchFamily="18" charset="0"/>
              </a:rPr>
              <a:t> sondea los espíritus.”</a:t>
            </a:r>
          </a:p>
          <a:p>
            <a:pPr lvl="2"/>
            <a:r>
              <a:rPr lang="es-ES" sz="2000" b="1" dirty="0">
                <a:latin typeface="Book Antiqua" panose="02040602050305030304" pitchFamily="18" charset="0"/>
              </a:rPr>
              <a:t>Proverbios 16:2</a:t>
            </a:r>
            <a:endParaRPr lang="en-US" sz="2000" b="1" dirty="0">
              <a:latin typeface="Book Antiqua" panose="02040602050305030304" pitchFamily="18" charset="0"/>
            </a:endParaRPr>
          </a:p>
          <a:p>
            <a:pPr lvl="1"/>
            <a:endParaRPr lang="en-US" dirty="0"/>
          </a:p>
        </p:txBody>
      </p:sp>
    </p:spTree>
    <p:extLst>
      <p:ext uri="{BB962C8B-B14F-4D97-AF65-F5344CB8AC3E}">
        <p14:creationId xmlns:p14="http://schemas.microsoft.com/office/powerpoint/2010/main" xmlns="" val="2855868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102855-8F79-4271-8D29-85F3BE0A5143}"/>
              </a:ext>
            </a:extLst>
          </p:cNvPr>
          <p:cNvSpPr>
            <a:spLocks noGrp="1"/>
          </p:cNvSpPr>
          <p:nvPr>
            <p:ph type="title"/>
          </p:nvPr>
        </p:nvSpPr>
        <p:spPr/>
        <p:txBody>
          <a:bodyPr>
            <a:normAutofit fontScale="90000"/>
          </a:bodyPr>
          <a:lstStyle/>
          <a:p>
            <a:pPr algn="ctr"/>
            <a:r>
              <a:rPr lang="en-US" sz="3600" i="1" dirty="0" err="1">
                <a:latin typeface="Berlin Sans FB Demi" panose="020E0802020502020306" pitchFamily="34" charset="0"/>
              </a:rPr>
              <a:t>Comprender</a:t>
            </a:r>
            <a:r>
              <a:rPr lang="en-US" sz="3600" i="1" dirty="0">
                <a:latin typeface="Berlin Sans FB Demi" panose="020E0802020502020306" pitchFamily="34" charset="0"/>
              </a:rPr>
              <a:t> el </a:t>
            </a:r>
            <a:r>
              <a:rPr lang="en-US" sz="3600" i="1" dirty="0" err="1">
                <a:latin typeface="Berlin Sans FB Demi" panose="020E0802020502020306" pitchFamily="34" charset="0"/>
              </a:rPr>
              <a:t>propósito</a:t>
            </a:r>
            <a:r>
              <a:rPr lang="en-US" sz="3600" i="1" dirty="0">
                <a:latin typeface="Berlin Sans FB Demi" panose="020E0802020502020306" pitchFamily="34" charset="0"/>
              </a:rPr>
              <a:t> de la palabra </a:t>
            </a:r>
            <a:r>
              <a:rPr lang="en-US" sz="3600" i="1" dirty="0" err="1">
                <a:latin typeface="Berlin Sans FB Demi" panose="020E0802020502020306" pitchFamily="34" charset="0"/>
              </a:rPr>
              <a:t>implantada</a:t>
            </a:r>
            <a:endParaRPr lang="en-US" sz="3600" dirty="0"/>
          </a:p>
        </p:txBody>
      </p:sp>
      <p:sp>
        <p:nvSpPr>
          <p:cNvPr id="3" name="Content Placeholder 2">
            <a:extLst>
              <a:ext uri="{FF2B5EF4-FFF2-40B4-BE49-F238E27FC236}">
                <a16:creationId xmlns:a16="http://schemas.microsoft.com/office/drawing/2014/main" xmlns="" id="{5B3179F3-6A42-47EE-84ED-C01A42218C1C}"/>
              </a:ext>
            </a:extLst>
          </p:cNvPr>
          <p:cNvSpPr>
            <a:spLocks noGrp="1"/>
          </p:cNvSpPr>
          <p:nvPr>
            <p:ph idx="1"/>
          </p:nvPr>
        </p:nvSpPr>
        <p:spPr>
          <a:xfrm>
            <a:off x="1362269" y="2108717"/>
            <a:ext cx="6895906" cy="4358757"/>
          </a:xfrm>
        </p:spPr>
        <p:txBody>
          <a:bodyPr>
            <a:normAutofit/>
          </a:bodyPr>
          <a:lstStyle/>
          <a:p>
            <a:r>
              <a:rPr lang="en-US" sz="2800" b="1" dirty="0">
                <a:latin typeface="Book Antiqua" panose="02040602050305030304" pitchFamily="18" charset="0"/>
              </a:rPr>
              <a:t>La Palabra </a:t>
            </a:r>
            <a:r>
              <a:rPr lang="en-US" sz="2800" b="1" dirty="0" err="1">
                <a:latin typeface="Book Antiqua" panose="02040602050305030304" pitchFamily="18" charset="0"/>
              </a:rPr>
              <a:t>puede</a:t>
            </a:r>
            <a:r>
              <a:rPr lang="en-US" sz="2800" b="1" dirty="0">
                <a:latin typeface="Book Antiqua" panose="02040602050305030304" pitchFamily="18" charset="0"/>
              </a:rPr>
              <a:t> </a:t>
            </a:r>
            <a:r>
              <a:rPr lang="en-US" sz="2800" b="1" dirty="0" err="1">
                <a:latin typeface="Book Antiqua" panose="02040602050305030304" pitchFamily="18" charset="0"/>
              </a:rPr>
              <a:t>juzgar</a:t>
            </a:r>
            <a:r>
              <a:rPr lang="en-US" sz="2800" b="1" dirty="0">
                <a:latin typeface="Book Antiqua" panose="02040602050305030304" pitchFamily="18" charset="0"/>
              </a:rPr>
              <a:t> </a:t>
            </a:r>
            <a:r>
              <a:rPr lang="en-US" sz="2800" b="1" dirty="0" err="1">
                <a:latin typeface="Book Antiqua" panose="02040602050305030304" pitchFamily="18" charset="0"/>
              </a:rPr>
              <a:t>nuestros</a:t>
            </a:r>
            <a:r>
              <a:rPr lang="en-US" sz="2800" b="1" dirty="0">
                <a:latin typeface="Book Antiqua" panose="02040602050305030304" pitchFamily="18" charset="0"/>
              </a:rPr>
              <a:t> </a:t>
            </a:r>
            <a:r>
              <a:rPr lang="en-US" sz="2800" b="1" dirty="0" err="1">
                <a:latin typeface="Book Antiqua" panose="02040602050305030304" pitchFamily="18" charset="0"/>
              </a:rPr>
              <a:t>corazones</a:t>
            </a:r>
            <a:endParaRPr lang="en-US" sz="2800" b="1" dirty="0">
              <a:latin typeface="Book Antiqua" panose="02040602050305030304" pitchFamily="18" charset="0"/>
            </a:endParaRPr>
          </a:p>
          <a:p>
            <a:pPr lvl="1"/>
            <a:r>
              <a:rPr lang="es-ES" sz="2400" b="1" i="1" dirty="0">
                <a:latin typeface="Book Antiqua" panose="02040602050305030304" pitchFamily="18" charset="0"/>
              </a:rPr>
              <a:t>“Porque la palabra de Dios es viva y eficaz, y más cortante que cualquier espada de dos filos; penetra hasta la división del alma y del espíritu, de las coyunturas y los tuétanos, y es poderosa para discernir los pensamientos y las intenciones del corazón.”</a:t>
            </a:r>
          </a:p>
          <a:p>
            <a:pPr lvl="2"/>
            <a:r>
              <a:rPr lang="es-ES" sz="2000" b="1" dirty="0">
                <a:latin typeface="Book Antiqua" panose="02040602050305030304" pitchFamily="18" charset="0"/>
              </a:rPr>
              <a:t>Hebreos 4:12</a:t>
            </a:r>
            <a:endParaRPr lang="en-US" sz="2000" b="1" dirty="0">
              <a:latin typeface="Book Antiqua" panose="02040602050305030304" pitchFamily="18" charset="0"/>
            </a:endParaRPr>
          </a:p>
        </p:txBody>
      </p:sp>
    </p:spTree>
    <p:extLst>
      <p:ext uri="{BB962C8B-B14F-4D97-AF65-F5344CB8AC3E}">
        <p14:creationId xmlns:p14="http://schemas.microsoft.com/office/powerpoint/2010/main" xmlns="" val="2760738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392A2E-8C84-484E-9734-A804521D9C0B}"/>
              </a:ext>
            </a:extLst>
          </p:cNvPr>
          <p:cNvSpPr>
            <a:spLocks noGrp="1"/>
          </p:cNvSpPr>
          <p:nvPr>
            <p:ph type="title"/>
          </p:nvPr>
        </p:nvSpPr>
        <p:spPr/>
        <p:txBody>
          <a:bodyPr>
            <a:normAutofit/>
          </a:bodyPr>
          <a:lstStyle/>
          <a:p>
            <a:pPr algn="ctr"/>
            <a:r>
              <a:rPr lang="en-US" sz="3200" i="1" dirty="0" err="1">
                <a:latin typeface="Berlin Sans FB Demi" panose="020E0802020502020306" pitchFamily="34" charset="0"/>
              </a:rPr>
              <a:t>Comprender</a:t>
            </a:r>
            <a:r>
              <a:rPr lang="en-US" sz="3200" i="1" dirty="0">
                <a:latin typeface="Berlin Sans FB Demi" panose="020E0802020502020306" pitchFamily="34" charset="0"/>
              </a:rPr>
              <a:t> el </a:t>
            </a:r>
            <a:r>
              <a:rPr lang="en-US" sz="3200" i="1" dirty="0" err="1">
                <a:latin typeface="Berlin Sans FB Demi" panose="020E0802020502020306" pitchFamily="34" charset="0"/>
              </a:rPr>
              <a:t>propósito</a:t>
            </a:r>
            <a:r>
              <a:rPr lang="en-US" sz="3200" i="1" dirty="0">
                <a:latin typeface="Berlin Sans FB Demi" panose="020E0802020502020306" pitchFamily="34" charset="0"/>
              </a:rPr>
              <a:t> de la palabra </a:t>
            </a:r>
            <a:r>
              <a:rPr lang="en-US" sz="3200" i="1" dirty="0" err="1">
                <a:latin typeface="Berlin Sans FB Demi" panose="020E0802020502020306" pitchFamily="34" charset="0"/>
              </a:rPr>
              <a:t>implantada</a:t>
            </a:r>
            <a:endParaRPr lang="en-US" sz="3200" dirty="0"/>
          </a:p>
        </p:txBody>
      </p:sp>
      <p:sp>
        <p:nvSpPr>
          <p:cNvPr id="3" name="Content Placeholder 2">
            <a:extLst>
              <a:ext uri="{FF2B5EF4-FFF2-40B4-BE49-F238E27FC236}">
                <a16:creationId xmlns:a16="http://schemas.microsoft.com/office/drawing/2014/main" xmlns="" id="{1157C0B1-795C-4C36-8A8F-BA3C85C7CD7E}"/>
              </a:ext>
            </a:extLst>
          </p:cNvPr>
          <p:cNvSpPr>
            <a:spLocks noGrp="1"/>
          </p:cNvSpPr>
          <p:nvPr>
            <p:ph idx="1"/>
          </p:nvPr>
        </p:nvSpPr>
        <p:spPr>
          <a:xfrm>
            <a:off x="1171576" y="2131085"/>
            <a:ext cx="6992710" cy="4641190"/>
          </a:xfrm>
        </p:spPr>
        <p:txBody>
          <a:bodyPr>
            <a:normAutofit/>
          </a:bodyPr>
          <a:lstStyle/>
          <a:p>
            <a:r>
              <a:rPr lang="en-US" sz="2400" b="1" dirty="0">
                <a:latin typeface="Book Antiqua" panose="02040602050305030304" pitchFamily="18" charset="0"/>
              </a:rPr>
              <a:t>El </a:t>
            </a:r>
            <a:r>
              <a:rPr lang="en-US" sz="2400" b="1" dirty="0" err="1">
                <a:latin typeface="Book Antiqua" panose="02040602050305030304" pitchFamily="18" charset="0"/>
              </a:rPr>
              <a:t>Espíritu</a:t>
            </a:r>
            <a:r>
              <a:rPr lang="en-US" sz="2400" b="1" dirty="0">
                <a:latin typeface="Book Antiqua" panose="02040602050305030304" pitchFamily="18" charset="0"/>
              </a:rPr>
              <a:t> Santo, a </a:t>
            </a:r>
            <a:r>
              <a:rPr lang="en-US" sz="2400" b="1" dirty="0" err="1">
                <a:latin typeface="Book Antiqua" panose="02040602050305030304" pitchFamily="18" charset="0"/>
              </a:rPr>
              <a:t>través</a:t>
            </a:r>
            <a:r>
              <a:rPr lang="en-US" sz="2400" b="1" dirty="0">
                <a:latin typeface="Book Antiqua" panose="02040602050305030304" pitchFamily="18" charset="0"/>
              </a:rPr>
              <a:t> del </a:t>
            </a:r>
            <a:r>
              <a:rPr lang="en-US" sz="2400" b="1" dirty="0" err="1">
                <a:latin typeface="Book Antiqua" panose="02040602050305030304" pitchFamily="18" charset="0"/>
              </a:rPr>
              <a:t>proceso</a:t>
            </a:r>
            <a:r>
              <a:rPr lang="en-US" sz="2400" b="1" dirty="0">
                <a:latin typeface="Book Antiqua" panose="02040602050305030304" pitchFamily="18" charset="0"/>
              </a:rPr>
              <a:t> de la Palabra, </a:t>
            </a:r>
            <a:r>
              <a:rPr lang="en-US" sz="2400" b="1" dirty="0" err="1">
                <a:latin typeface="Book Antiqua" panose="02040602050305030304" pitchFamily="18" charset="0"/>
              </a:rPr>
              <a:t>comienza</a:t>
            </a:r>
            <a:r>
              <a:rPr lang="en-US" sz="2400" b="1" dirty="0">
                <a:latin typeface="Book Antiqua" panose="02040602050305030304" pitchFamily="18" charset="0"/>
              </a:rPr>
              <a:t> a </a:t>
            </a:r>
            <a:r>
              <a:rPr lang="en-US" sz="2400" b="1" dirty="0" err="1">
                <a:latin typeface="Book Antiqua" panose="02040602050305030304" pitchFamily="18" charset="0"/>
              </a:rPr>
              <a:t>cambiar</a:t>
            </a:r>
            <a:r>
              <a:rPr lang="en-US" sz="2400" b="1" dirty="0">
                <a:latin typeface="Book Antiqua" panose="02040602050305030304" pitchFamily="18" charset="0"/>
              </a:rPr>
              <a:t> y </a:t>
            </a:r>
            <a:r>
              <a:rPr lang="en-US" sz="2400" b="1" dirty="0" err="1">
                <a:latin typeface="Book Antiqua" panose="02040602050305030304" pitchFamily="18" charset="0"/>
              </a:rPr>
              <a:t>transformar</a:t>
            </a:r>
            <a:r>
              <a:rPr lang="en-US" sz="2400" b="1" dirty="0">
                <a:latin typeface="Book Antiqua" panose="02040602050305030304" pitchFamily="18" charset="0"/>
              </a:rPr>
              <a:t> </a:t>
            </a:r>
            <a:r>
              <a:rPr lang="en-US" sz="2400" b="1" dirty="0" err="1">
                <a:latin typeface="Book Antiqua" panose="02040602050305030304" pitchFamily="18" charset="0"/>
              </a:rPr>
              <a:t>nuestros</a:t>
            </a:r>
            <a:r>
              <a:rPr lang="en-US" sz="2400" b="1" dirty="0">
                <a:latin typeface="Book Antiqua" panose="02040602050305030304" pitchFamily="18" charset="0"/>
              </a:rPr>
              <a:t> </a:t>
            </a:r>
            <a:r>
              <a:rPr lang="en-US" sz="2400" b="1" dirty="0" err="1">
                <a:latin typeface="Book Antiqua" panose="02040602050305030304" pitchFamily="18" charset="0"/>
              </a:rPr>
              <a:t>corazones</a:t>
            </a:r>
            <a:r>
              <a:rPr lang="en-US" sz="2400" b="1" dirty="0">
                <a:latin typeface="Book Antiqua" panose="02040602050305030304" pitchFamily="18" charset="0"/>
              </a:rPr>
              <a:t> y </a:t>
            </a:r>
            <a:r>
              <a:rPr lang="en-US" sz="2400" b="1" dirty="0" err="1">
                <a:latin typeface="Book Antiqua" panose="02040602050305030304" pitchFamily="18" charset="0"/>
              </a:rPr>
              <a:t>nuestras</a:t>
            </a:r>
            <a:r>
              <a:rPr lang="en-US" sz="2400" b="1" dirty="0">
                <a:latin typeface="Book Antiqua" panose="02040602050305030304" pitchFamily="18" charset="0"/>
              </a:rPr>
              <a:t> </a:t>
            </a:r>
            <a:r>
              <a:rPr lang="en-US" sz="2400" b="1" dirty="0" err="1">
                <a:latin typeface="Book Antiqua" panose="02040602050305030304" pitchFamily="18" charset="0"/>
              </a:rPr>
              <a:t>mentes</a:t>
            </a:r>
            <a:r>
              <a:rPr lang="en-US" sz="2400" b="1" dirty="0">
                <a:latin typeface="Book Antiqua" panose="02040602050305030304" pitchFamily="18" charset="0"/>
              </a:rPr>
              <a:t> </a:t>
            </a:r>
          </a:p>
          <a:p>
            <a:pPr lvl="1"/>
            <a:r>
              <a:rPr lang="es-ES" sz="2000" b="1" i="1" dirty="0">
                <a:latin typeface="Book Antiqua" panose="02040602050305030304" pitchFamily="18" charset="0"/>
              </a:rPr>
              <a:t>“Por esto también nosotros sin cesar damos gracias a Dios de que cuando recibisteis la palabra de Dios, que oísteis de nosotros la aceptasteis no como la palabra de hombres, sino como lo que realmente es, la palabra de Dios, la cual también hace su obra en vosotros los que creéis.”</a:t>
            </a:r>
          </a:p>
          <a:p>
            <a:pPr lvl="2"/>
            <a:r>
              <a:rPr lang="es-ES" sz="1800" b="1" dirty="0">
                <a:latin typeface="Book Antiqua" panose="02040602050305030304" pitchFamily="18" charset="0"/>
              </a:rPr>
              <a:t>1 Tesalonicenses 2:13</a:t>
            </a:r>
            <a:endParaRPr lang="en-US" sz="1800" b="1" dirty="0">
              <a:latin typeface="Book Antiqua" panose="02040602050305030304" pitchFamily="18" charset="0"/>
            </a:endParaRPr>
          </a:p>
        </p:txBody>
      </p:sp>
    </p:spTree>
    <p:extLst>
      <p:ext uri="{BB962C8B-B14F-4D97-AF65-F5344CB8AC3E}">
        <p14:creationId xmlns:p14="http://schemas.microsoft.com/office/powerpoint/2010/main" xmlns="" val="4084308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82E"/>
      </a:dk2>
      <a:lt2>
        <a:srgbClr val="C2F5FC"/>
      </a:lt2>
      <a:accent1>
        <a:srgbClr val="4091F3"/>
      </a:accent1>
      <a:accent2>
        <a:srgbClr val="8BBCF1"/>
      </a:accent2>
      <a:accent3>
        <a:srgbClr val="CB6A6A"/>
      </a:accent3>
      <a:accent4>
        <a:srgbClr val="C567AF"/>
      </a:accent4>
      <a:accent5>
        <a:srgbClr val="A684F9"/>
      </a:accent5>
      <a:accent6>
        <a:srgbClr val="A9ACEE"/>
      </a:accent6>
      <a:hlink>
        <a:srgbClr val="6D9CC5"/>
      </a:hlink>
      <a:folHlink>
        <a:srgbClr val="6D82A0"/>
      </a:folHlink>
    </a:clrScheme>
    <a:fontScheme name="Madison">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xmlns="" name="Madison" id="{025CB5FB-2DD3-45EE-B6F0-CC461540EB19}" vid="{178B2DAB-5DDE-4060-A857-D2E1CDA925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TM16401375[[fn=Madison]]</Template>
  <TotalTime>88</TotalTime>
  <Words>619</Words>
  <Application>Microsoft Office PowerPoint</Application>
  <PresentationFormat>On-screen Show (4:3)</PresentationFormat>
  <Paragraphs>71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Madison</vt:lpstr>
      <vt:lpstr>Slide 1</vt:lpstr>
      <vt:lpstr>Recibiendo la palabra implantada  </vt:lpstr>
      <vt:lpstr>Palabra Implantada</vt:lpstr>
      <vt:lpstr>Mateo 7:13-14</vt:lpstr>
      <vt:lpstr>Preguntas Importantes</vt:lpstr>
      <vt:lpstr>Comprender el propósito de la palabra implantada</vt:lpstr>
      <vt:lpstr>Comprender el propósito de la palabra implantada</vt:lpstr>
      <vt:lpstr>Comprender el propósito de la palabra implantada</vt:lpstr>
      <vt:lpstr>Comprender el propósito de la palabra implantada</vt:lpstr>
      <vt:lpstr>Slide 10</vt:lpstr>
      <vt:lpstr>La Palabra en acción</vt:lpstr>
      <vt:lpstr>La Palabra en acción</vt:lpstr>
      <vt:lpstr>La Palabra en acción</vt:lpstr>
      <vt:lpstr>La Palabra en acción</vt:lpstr>
      <vt:lpstr>Aplicación </vt:lpstr>
      <vt:lpstr>Aplicación</vt:lpstr>
      <vt:lpstr>Aplicación </vt:lpstr>
      <vt:lpstr>Aplicación</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Recibiendo la palabra implantada</dc:title>
  <dc:creator>Caleb Westbrook</dc:creator>
  <cp:lastModifiedBy>Enrique</cp:lastModifiedBy>
  <cp:revision>19</cp:revision>
  <cp:lastPrinted>2018-01-14T03:03:28Z</cp:lastPrinted>
  <dcterms:created xsi:type="dcterms:W3CDTF">2018-01-14T01:41:33Z</dcterms:created>
  <dcterms:modified xsi:type="dcterms:W3CDTF">2018-01-14T13:25:45Z</dcterms:modified>
</cp:coreProperties>
</file>